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3"/>
  </p:notesMasterIdLst>
  <p:sldIdLst>
    <p:sldId id="256" r:id="rId2"/>
    <p:sldId id="257" r:id="rId3"/>
    <p:sldId id="562" r:id="rId4"/>
    <p:sldId id="258" r:id="rId5"/>
    <p:sldId id="537" r:id="rId6"/>
    <p:sldId id="538" r:id="rId7"/>
    <p:sldId id="539" r:id="rId8"/>
    <p:sldId id="540" r:id="rId9"/>
    <p:sldId id="541" r:id="rId10"/>
    <p:sldId id="592" r:id="rId11"/>
    <p:sldId id="591" r:id="rId12"/>
    <p:sldId id="593" r:id="rId13"/>
    <p:sldId id="594" r:id="rId14"/>
    <p:sldId id="590" r:id="rId15"/>
    <p:sldId id="596" r:id="rId16"/>
    <p:sldId id="595" r:id="rId17"/>
    <p:sldId id="543" r:id="rId18"/>
    <p:sldId id="544" r:id="rId19"/>
    <p:sldId id="545" r:id="rId20"/>
    <p:sldId id="546" r:id="rId21"/>
    <p:sldId id="547" r:id="rId22"/>
    <p:sldId id="551" r:id="rId23"/>
    <p:sldId id="548" r:id="rId24"/>
    <p:sldId id="550" r:id="rId25"/>
    <p:sldId id="259" r:id="rId26"/>
    <p:sldId id="267" r:id="rId27"/>
    <p:sldId id="264" r:id="rId28"/>
    <p:sldId id="265" r:id="rId29"/>
    <p:sldId id="266" r:id="rId30"/>
    <p:sldId id="261" r:id="rId31"/>
    <p:sldId id="553" r:id="rId32"/>
    <p:sldId id="555" r:id="rId33"/>
    <p:sldId id="556" r:id="rId34"/>
    <p:sldId id="554" r:id="rId35"/>
    <p:sldId id="558" r:id="rId36"/>
    <p:sldId id="560" r:id="rId37"/>
    <p:sldId id="557" r:id="rId38"/>
    <p:sldId id="559" r:id="rId39"/>
    <p:sldId id="561" r:id="rId40"/>
    <p:sldId id="563" r:id="rId41"/>
    <p:sldId id="564" r:id="rId42"/>
    <p:sldId id="565" r:id="rId43"/>
    <p:sldId id="566" r:id="rId44"/>
    <p:sldId id="567" r:id="rId45"/>
    <p:sldId id="568" r:id="rId46"/>
    <p:sldId id="569" r:id="rId47"/>
    <p:sldId id="582" r:id="rId48"/>
    <p:sldId id="583" r:id="rId49"/>
    <p:sldId id="584" r:id="rId50"/>
    <p:sldId id="585" r:id="rId51"/>
    <p:sldId id="262" r:id="rId52"/>
    <p:sldId id="600" r:id="rId53"/>
    <p:sldId id="599" r:id="rId54"/>
    <p:sldId id="570" r:id="rId55"/>
    <p:sldId id="598" r:id="rId56"/>
    <p:sldId id="571" r:id="rId57"/>
    <p:sldId id="572" r:id="rId58"/>
    <p:sldId id="573" r:id="rId59"/>
    <p:sldId id="575" r:id="rId60"/>
    <p:sldId id="576" r:id="rId61"/>
    <p:sldId id="577" r:id="rId62"/>
    <p:sldId id="578" r:id="rId63"/>
    <p:sldId id="579" r:id="rId64"/>
    <p:sldId id="581" r:id="rId65"/>
    <p:sldId id="587" r:id="rId66"/>
    <p:sldId id="586" r:id="rId67"/>
    <p:sldId id="589" r:id="rId68"/>
    <p:sldId id="601" r:id="rId69"/>
    <p:sldId id="606" r:id="rId70"/>
    <p:sldId id="320" r:id="rId71"/>
    <p:sldId id="324" r:id="rId72"/>
    <p:sldId id="325" r:id="rId73"/>
    <p:sldId id="334" r:id="rId74"/>
    <p:sldId id="336" r:id="rId75"/>
    <p:sldId id="337" r:id="rId76"/>
    <p:sldId id="338" r:id="rId77"/>
    <p:sldId id="341" r:id="rId78"/>
    <p:sldId id="602" r:id="rId79"/>
    <p:sldId id="342" r:id="rId80"/>
    <p:sldId id="343" r:id="rId81"/>
    <p:sldId id="603" r:id="rId82"/>
    <p:sldId id="344" r:id="rId83"/>
    <p:sldId id="345" r:id="rId84"/>
    <p:sldId id="604" r:id="rId85"/>
    <p:sldId id="346" r:id="rId86"/>
    <p:sldId id="605" r:id="rId87"/>
    <p:sldId id="348" r:id="rId88"/>
    <p:sldId id="349" r:id="rId89"/>
    <p:sldId id="350" r:id="rId90"/>
    <p:sldId id="351" r:id="rId91"/>
    <p:sldId id="353" r:id="rId92"/>
    <p:sldId id="354" r:id="rId93"/>
    <p:sldId id="357" r:id="rId94"/>
    <p:sldId id="358" r:id="rId95"/>
    <p:sldId id="361" r:id="rId96"/>
    <p:sldId id="362" r:id="rId97"/>
    <p:sldId id="363" r:id="rId98"/>
    <p:sldId id="364" r:id="rId99"/>
    <p:sldId id="365" r:id="rId100"/>
    <p:sldId id="366" r:id="rId101"/>
    <p:sldId id="367"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5CF082-5891-466E-8610-1E42B515E5CA}">
          <p14:sldIdLst>
            <p14:sldId id="256"/>
            <p14:sldId id="257"/>
            <p14:sldId id="562"/>
            <p14:sldId id="258"/>
            <p14:sldId id="537"/>
            <p14:sldId id="538"/>
            <p14:sldId id="539"/>
            <p14:sldId id="540"/>
            <p14:sldId id="541"/>
            <p14:sldId id="592"/>
            <p14:sldId id="591"/>
            <p14:sldId id="593"/>
            <p14:sldId id="594"/>
            <p14:sldId id="590"/>
            <p14:sldId id="596"/>
            <p14:sldId id="595"/>
            <p14:sldId id="543"/>
            <p14:sldId id="544"/>
            <p14:sldId id="545"/>
            <p14:sldId id="546"/>
            <p14:sldId id="547"/>
            <p14:sldId id="551"/>
            <p14:sldId id="548"/>
            <p14:sldId id="550"/>
            <p14:sldId id="259"/>
            <p14:sldId id="267"/>
            <p14:sldId id="264"/>
            <p14:sldId id="265"/>
            <p14:sldId id="266"/>
            <p14:sldId id="261"/>
            <p14:sldId id="553"/>
            <p14:sldId id="555"/>
            <p14:sldId id="556"/>
            <p14:sldId id="554"/>
            <p14:sldId id="558"/>
            <p14:sldId id="560"/>
            <p14:sldId id="557"/>
            <p14:sldId id="559"/>
            <p14:sldId id="561"/>
            <p14:sldId id="563"/>
            <p14:sldId id="564"/>
            <p14:sldId id="565"/>
            <p14:sldId id="566"/>
            <p14:sldId id="567"/>
            <p14:sldId id="568"/>
            <p14:sldId id="569"/>
            <p14:sldId id="582"/>
            <p14:sldId id="583"/>
            <p14:sldId id="584"/>
            <p14:sldId id="585"/>
            <p14:sldId id="262"/>
            <p14:sldId id="600"/>
            <p14:sldId id="599"/>
            <p14:sldId id="570"/>
            <p14:sldId id="598"/>
            <p14:sldId id="571"/>
            <p14:sldId id="572"/>
            <p14:sldId id="573"/>
            <p14:sldId id="575"/>
            <p14:sldId id="576"/>
            <p14:sldId id="577"/>
            <p14:sldId id="578"/>
            <p14:sldId id="579"/>
            <p14:sldId id="581"/>
            <p14:sldId id="587"/>
            <p14:sldId id="586"/>
            <p14:sldId id="589"/>
            <p14:sldId id="601"/>
            <p14:sldId id="606"/>
            <p14:sldId id="320"/>
            <p14:sldId id="324"/>
            <p14:sldId id="325"/>
            <p14:sldId id="334"/>
            <p14:sldId id="336"/>
            <p14:sldId id="337"/>
            <p14:sldId id="338"/>
            <p14:sldId id="341"/>
            <p14:sldId id="602"/>
            <p14:sldId id="342"/>
            <p14:sldId id="343"/>
            <p14:sldId id="603"/>
            <p14:sldId id="344"/>
            <p14:sldId id="345"/>
            <p14:sldId id="604"/>
            <p14:sldId id="346"/>
            <p14:sldId id="605"/>
            <p14:sldId id="348"/>
            <p14:sldId id="349"/>
            <p14:sldId id="350"/>
            <p14:sldId id="351"/>
            <p14:sldId id="353"/>
            <p14:sldId id="354"/>
            <p14:sldId id="357"/>
            <p14:sldId id="358"/>
            <p14:sldId id="361"/>
            <p14:sldId id="362"/>
            <p14:sldId id="363"/>
            <p14:sldId id="364"/>
            <p14:sldId id="365"/>
            <p14:sldId id="366"/>
            <p14:sldId id="3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3E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62C74E-DBB8-457A-9FB0-FBD6CB445B30}" v="42" dt="2021-11-16T17:42:00.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94660"/>
  </p:normalViewPr>
  <p:slideViewPr>
    <p:cSldViewPr snapToGrid="0">
      <p:cViewPr varScale="1">
        <p:scale>
          <a:sx n="61" d="100"/>
          <a:sy n="61" d="100"/>
        </p:scale>
        <p:origin x="78" y="3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7CEB346E-E1D5-45AD-A6C2-6582C0229FAB}"/>
    <pc:docChg chg="undo custSel addSld delSld modSld sldOrd modSection">
      <pc:chgData name="Johnson, Chad" userId="29e26967-ee32-4210-a1e6-19e5305e9c5f" providerId="ADAL" clId="{7CEB346E-E1D5-45AD-A6C2-6582C0229FAB}" dt="2020-03-11T16:55:12.036" v="2667" actId="20577"/>
      <pc:docMkLst>
        <pc:docMk/>
      </pc:docMkLst>
      <pc:sldChg chg="modSp mod">
        <pc:chgData name="Johnson, Chad" userId="29e26967-ee32-4210-a1e6-19e5305e9c5f" providerId="ADAL" clId="{7CEB346E-E1D5-45AD-A6C2-6582C0229FAB}" dt="2020-03-11T13:16:57.851" v="21" actId="20577"/>
        <pc:sldMkLst>
          <pc:docMk/>
          <pc:sldMk cId="2762506819" sldId="256"/>
        </pc:sldMkLst>
        <pc:spChg chg="mod">
          <ac:chgData name="Johnson, Chad" userId="29e26967-ee32-4210-a1e6-19e5305e9c5f" providerId="ADAL" clId="{7CEB346E-E1D5-45AD-A6C2-6582C0229FAB}" dt="2020-03-11T13:16:57.851" v="21" actId="20577"/>
          <ac:spMkLst>
            <pc:docMk/>
            <pc:sldMk cId="2762506819" sldId="256"/>
            <ac:spMk id="2" creationId="{D159C024-82D3-43B7-8864-1EB020588252}"/>
          </ac:spMkLst>
        </pc:spChg>
      </pc:sldChg>
      <pc:sldChg chg="del">
        <pc:chgData name="Johnson, Chad" userId="29e26967-ee32-4210-a1e6-19e5305e9c5f" providerId="ADAL" clId="{7CEB346E-E1D5-45AD-A6C2-6582C0229FAB}" dt="2020-03-11T15:28:23.310" v="1452" actId="2696"/>
        <pc:sldMkLst>
          <pc:docMk/>
          <pc:sldMk cId="3311975861" sldId="298"/>
        </pc:sldMkLst>
      </pc:sldChg>
      <pc:sldChg chg="modSp mod ord">
        <pc:chgData name="Johnson, Chad" userId="29e26967-ee32-4210-a1e6-19e5305e9c5f" providerId="ADAL" clId="{7CEB346E-E1D5-45AD-A6C2-6582C0229FAB}" dt="2020-03-11T16:31:55.145" v="2114"/>
        <pc:sldMkLst>
          <pc:docMk/>
          <pc:sldMk cId="3274339155" sldId="307"/>
        </pc:sldMkLst>
        <pc:spChg chg="mod">
          <ac:chgData name="Johnson, Chad" userId="29e26967-ee32-4210-a1e6-19e5305e9c5f" providerId="ADAL" clId="{7CEB346E-E1D5-45AD-A6C2-6582C0229FAB}" dt="2020-03-11T16:29:18.856" v="1739" actId="20577"/>
          <ac:spMkLst>
            <pc:docMk/>
            <pc:sldMk cId="3274339155" sldId="307"/>
            <ac:spMk id="4" creationId="{AA6E0522-E9B5-48A9-833F-1C6153DEB4FA}"/>
          </ac:spMkLst>
        </pc:spChg>
        <pc:spChg chg="mod">
          <ac:chgData name="Johnson, Chad" userId="29e26967-ee32-4210-a1e6-19e5305e9c5f" providerId="ADAL" clId="{7CEB346E-E1D5-45AD-A6C2-6582C0229FAB}" dt="2020-03-11T16:31:55.145" v="2114"/>
          <ac:spMkLst>
            <pc:docMk/>
            <pc:sldMk cId="3274339155" sldId="307"/>
            <ac:spMk id="5" creationId="{84A7BF40-C4C8-43F3-9D6E-BA02074ADB32}"/>
          </ac:spMkLst>
        </pc:spChg>
      </pc:sldChg>
      <pc:sldChg chg="modSp mod ord">
        <pc:chgData name="Johnson, Chad" userId="29e26967-ee32-4210-a1e6-19e5305e9c5f" providerId="ADAL" clId="{7CEB346E-E1D5-45AD-A6C2-6582C0229FAB}" dt="2020-03-11T15:27:43.768" v="1448" actId="255"/>
        <pc:sldMkLst>
          <pc:docMk/>
          <pc:sldMk cId="2108051030" sldId="308"/>
        </pc:sldMkLst>
        <pc:spChg chg="mod">
          <ac:chgData name="Johnson, Chad" userId="29e26967-ee32-4210-a1e6-19e5305e9c5f" providerId="ADAL" clId="{7CEB346E-E1D5-45AD-A6C2-6582C0229FAB}" dt="2020-03-11T15:27:31.411" v="1444" actId="20577"/>
          <ac:spMkLst>
            <pc:docMk/>
            <pc:sldMk cId="2108051030" sldId="308"/>
            <ac:spMk id="4" creationId="{AA6E0522-E9B5-48A9-833F-1C6153DEB4FA}"/>
          </ac:spMkLst>
        </pc:spChg>
        <pc:spChg chg="mod">
          <ac:chgData name="Johnson, Chad" userId="29e26967-ee32-4210-a1e6-19e5305e9c5f" providerId="ADAL" clId="{7CEB346E-E1D5-45AD-A6C2-6582C0229FAB}" dt="2020-03-11T15:27:43.768" v="1448" actId="255"/>
          <ac:spMkLst>
            <pc:docMk/>
            <pc:sldMk cId="2108051030" sldId="308"/>
            <ac:spMk id="5" creationId="{84A7BF40-C4C8-43F3-9D6E-BA02074ADB32}"/>
          </ac:spMkLst>
        </pc:spChg>
      </pc:sldChg>
      <pc:sldChg chg="ord">
        <pc:chgData name="Johnson, Chad" userId="29e26967-ee32-4210-a1e6-19e5305e9c5f" providerId="ADAL" clId="{7CEB346E-E1D5-45AD-A6C2-6582C0229FAB}" dt="2020-03-11T16:35:07.906" v="2449"/>
        <pc:sldMkLst>
          <pc:docMk/>
          <pc:sldMk cId="820788612" sldId="309"/>
        </pc:sldMkLst>
      </pc:sldChg>
      <pc:sldChg chg="modSp mod ord">
        <pc:chgData name="Johnson, Chad" userId="29e26967-ee32-4210-a1e6-19e5305e9c5f" providerId="ADAL" clId="{7CEB346E-E1D5-45AD-A6C2-6582C0229FAB}" dt="2020-03-11T16:02:27.087" v="1653" actId="255"/>
        <pc:sldMkLst>
          <pc:docMk/>
          <pc:sldMk cId="1105069956" sldId="310"/>
        </pc:sldMkLst>
        <pc:spChg chg="mod">
          <ac:chgData name="Johnson, Chad" userId="29e26967-ee32-4210-a1e6-19e5305e9c5f" providerId="ADAL" clId="{7CEB346E-E1D5-45AD-A6C2-6582C0229FAB}" dt="2020-03-11T16:01:21.475" v="1639" actId="20577"/>
          <ac:spMkLst>
            <pc:docMk/>
            <pc:sldMk cId="1105069956" sldId="310"/>
            <ac:spMk id="4" creationId="{AA6E0522-E9B5-48A9-833F-1C6153DEB4FA}"/>
          </ac:spMkLst>
        </pc:spChg>
        <pc:spChg chg="mod">
          <ac:chgData name="Johnson, Chad" userId="29e26967-ee32-4210-a1e6-19e5305e9c5f" providerId="ADAL" clId="{7CEB346E-E1D5-45AD-A6C2-6582C0229FAB}" dt="2020-03-11T16:02:27.087" v="1653" actId="255"/>
          <ac:spMkLst>
            <pc:docMk/>
            <pc:sldMk cId="1105069956" sldId="310"/>
            <ac:spMk id="5" creationId="{84A7BF40-C4C8-43F3-9D6E-BA02074ADB32}"/>
          </ac:spMkLst>
        </pc:spChg>
      </pc:sldChg>
      <pc:sldChg chg="modSp mod">
        <pc:chgData name="Johnson, Chad" userId="29e26967-ee32-4210-a1e6-19e5305e9c5f" providerId="ADAL" clId="{7CEB346E-E1D5-45AD-A6C2-6582C0229FAB}" dt="2020-03-11T14:35:15.304" v="477" actId="20577"/>
        <pc:sldMkLst>
          <pc:docMk/>
          <pc:sldMk cId="3154920317" sldId="391"/>
        </pc:sldMkLst>
        <pc:spChg chg="mod">
          <ac:chgData name="Johnson, Chad" userId="29e26967-ee32-4210-a1e6-19e5305e9c5f" providerId="ADAL" clId="{7CEB346E-E1D5-45AD-A6C2-6582C0229FAB}" dt="2020-03-11T14:26:57.185" v="62" actId="20577"/>
          <ac:spMkLst>
            <pc:docMk/>
            <pc:sldMk cId="3154920317" sldId="391"/>
            <ac:spMk id="2" creationId="{117AA137-DAE8-407E-968E-BD8FF18DEB70}"/>
          </ac:spMkLst>
        </pc:spChg>
        <pc:spChg chg="mod">
          <ac:chgData name="Johnson, Chad" userId="29e26967-ee32-4210-a1e6-19e5305e9c5f" providerId="ADAL" clId="{7CEB346E-E1D5-45AD-A6C2-6582C0229FAB}" dt="2020-03-11T14:35:15.304" v="477" actId="20577"/>
          <ac:spMkLst>
            <pc:docMk/>
            <pc:sldMk cId="3154920317" sldId="391"/>
            <ac:spMk id="3" creationId="{E68CB683-8007-4417-9758-03A49E05AA06}"/>
          </ac:spMkLst>
        </pc:spChg>
      </pc:sldChg>
      <pc:sldChg chg="modSp add mod">
        <pc:chgData name="Johnson, Chad" userId="29e26967-ee32-4210-a1e6-19e5305e9c5f" providerId="ADAL" clId="{7CEB346E-E1D5-45AD-A6C2-6582C0229FAB}" dt="2020-03-11T14:49:31.089" v="824" actId="255"/>
        <pc:sldMkLst>
          <pc:docMk/>
          <pc:sldMk cId="3613575830" sldId="392"/>
        </pc:sldMkLst>
        <pc:spChg chg="mod">
          <ac:chgData name="Johnson, Chad" userId="29e26967-ee32-4210-a1e6-19e5305e9c5f" providerId="ADAL" clId="{7CEB346E-E1D5-45AD-A6C2-6582C0229FAB}" dt="2020-03-11T14:35:32.984" v="503" actId="20577"/>
          <ac:spMkLst>
            <pc:docMk/>
            <pc:sldMk cId="3613575830" sldId="392"/>
            <ac:spMk id="2" creationId="{11F179F2-6F98-4430-B09B-EBAC3377C30F}"/>
          </ac:spMkLst>
        </pc:spChg>
        <pc:spChg chg="mod">
          <ac:chgData name="Johnson, Chad" userId="29e26967-ee32-4210-a1e6-19e5305e9c5f" providerId="ADAL" clId="{7CEB346E-E1D5-45AD-A6C2-6582C0229FAB}" dt="2020-03-11T14:49:31.089" v="824" actId="255"/>
          <ac:spMkLst>
            <pc:docMk/>
            <pc:sldMk cId="3613575830" sldId="392"/>
            <ac:spMk id="3" creationId="{4E855A9E-7245-47D8-A0E9-145F41CB4FD2}"/>
          </ac:spMkLst>
        </pc:spChg>
      </pc:sldChg>
      <pc:sldChg chg="addSp modSp add mod modAnim">
        <pc:chgData name="Johnson, Chad" userId="29e26967-ee32-4210-a1e6-19e5305e9c5f" providerId="ADAL" clId="{7CEB346E-E1D5-45AD-A6C2-6582C0229FAB}" dt="2020-03-11T16:18:17.134" v="1686" actId="313"/>
        <pc:sldMkLst>
          <pc:docMk/>
          <pc:sldMk cId="875299646" sldId="393"/>
        </pc:sldMkLst>
        <pc:spChg chg="mod">
          <ac:chgData name="Johnson, Chad" userId="29e26967-ee32-4210-a1e6-19e5305e9c5f" providerId="ADAL" clId="{7CEB346E-E1D5-45AD-A6C2-6582C0229FAB}" dt="2020-03-11T16:18:17.134" v="1686" actId="313"/>
          <ac:spMkLst>
            <pc:docMk/>
            <pc:sldMk cId="875299646" sldId="393"/>
            <ac:spMk id="2" creationId="{11F179F2-6F98-4430-B09B-EBAC3377C30F}"/>
          </ac:spMkLst>
        </pc:spChg>
        <pc:spChg chg="mod">
          <ac:chgData name="Johnson, Chad" userId="29e26967-ee32-4210-a1e6-19e5305e9c5f" providerId="ADAL" clId="{7CEB346E-E1D5-45AD-A6C2-6582C0229FAB}" dt="2020-03-11T15:14:03.198" v="1043" actId="14100"/>
          <ac:spMkLst>
            <pc:docMk/>
            <pc:sldMk cId="875299646" sldId="393"/>
            <ac:spMk id="3" creationId="{4E855A9E-7245-47D8-A0E9-145F41CB4FD2}"/>
          </ac:spMkLst>
        </pc:spChg>
        <pc:picChg chg="add mod">
          <ac:chgData name="Johnson, Chad" userId="29e26967-ee32-4210-a1e6-19e5305e9c5f" providerId="ADAL" clId="{7CEB346E-E1D5-45AD-A6C2-6582C0229FAB}" dt="2020-03-11T15:13:59.744" v="1042" actId="14100"/>
          <ac:picMkLst>
            <pc:docMk/>
            <pc:sldMk cId="875299646" sldId="393"/>
            <ac:picMk id="4" creationId="{527F36D6-7CFB-4192-9B89-F25A951423A0}"/>
          </ac:picMkLst>
        </pc:picChg>
      </pc:sldChg>
      <pc:sldChg chg="addSp delSp modSp add mod modAnim">
        <pc:chgData name="Johnson, Chad" userId="29e26967-ee32-4210-a1e6-19e5305e9c5f" providerId="ADAL" clId="{7CEB346E-E1D5-45AD-A6C2-6582C0229FAB}" dt="2020-03-11T15:19:05.123" v="1065" actId="1076"/>
        <pc:sldMkLst>
          <pc:docMk/>
          <pc:sldMk cId="1053949497" sldId="394"/>
        </pc:sldMkLst>
        <pc:spChg chg="del">
          <ac:chgData name="Johnson, Chad" userId="29e26967-ee32-4210-a1e6-19e5305e9c5f" providerId="ADAL" clId="{7CEB346E-E1D5-45AD-A6C2-6582C0229FAB}" dt="2020-03-11T15:16:12.655" v="1050"/>
          <ac:spMkLst>
            <pc:docMk/>
            <pc:sldMk cId="1053949497" sldId="394"/>
            <ac:spMk id="2" creationId="{748FE88F-B07E-49A8-A7D5-631C1AD3C8B0}"/>
          </ac:spMkLst>
        </pc:spChg>
        <pc:spChg chg="del">
          <ac:chgData name="Johnson, Chad" userId="29e26967-ee32-4210-a1e6-19e5305e9c5f" providerId="ADAL" clId="{7CEB346E-E1D5-45AD-A6C2-6582C0229FAB}" dt="2020-03-11T15:16:12.655" v="1050"/>
          <ac:spMkLst>
            <pc:docMk/>
            <pc:sldMk cId="1053949497" sldId="394"/>
            <ac:spMk id="3" creationId="{D84B1A6E-AAE7-4484-84A8-935FF27C3E7D}"/>
          </ac:spMkLst>
        </pc:spChg>
        <pc:picChg chg="add del mod">
          <ac:chgData name="Johnson, Chad" userId="29e26967-ee32-4210-a1e6-19e5305e9c5f" providerId="ADAL" clId="{7CEB346E-E1D5-45AD-A6C2-6582C0229FAB}" dt="2020-03-11T15:16:36.531" v="1053" actId="478"/>
          <ac:picMkLst>
            <pc:docMk/>
            <pc:sldMk cId="1053949497" sldId="394"/>
            <ac:picMk id="4" creationId="{E39AD6ED-5F2B-43F8-94CF-7FF5BE8B7FC2}"/>
          </ac:picMkLst>
        </pc:picChg>
        <pc:picChg chg="add mod">
          <ac:chgData name="Johnson, Chad" userId="29e26967-ee32-4210-a1e6-19e5305e9c5f" providerId="ADAL" clId="{7CEB346E-E1D5-45AD-A6C2-6582C0229FAB}" dt="2020-03-11T15:17:10.257" v="1057" actId="1076"/>
          <ac:picMkLst>
            <pc:docMk/>
            <pc:sldMk cId="1053949497" sldId="394"/>
            <ac:picMk id="5" creationId="{3C780F98-AC17-4A4E-A7C0-F9CE02DF0172}"/>
          </ac:picMkLst>
        </pc:picChg>
        <pc:picChg chg="add mod">
          <ac:chgData name="Johnson, Chad" userId="29e26967-ee32-4210-a1e6-19e5305e9c5f" providerId="ADAL" clId="{7CEB346E-E1D5-45AD-A6C2-6582C0229FAB}" dt="2020-03-11T15:19:05.123" v="1065" actId="1076"/>
          <ac:picMkLst>
            <pc:docMk/>
            <pc:sldMk cId="1053949497" sldId="394"/>
            <ac:picMk id="6" creationId="{F47A9A94-00C9-43FF-A9CB-88C1A341A9F0}"/>
          </ac:picMkLst>
        </pc:picChg>
      </pc:sldChg>
      <pc:sldChg chg="addSp modSp add mod">
        <pc:chgData name="Johnson, Chad" userId="29e26967-ee32-4210-a1e6-19e5305e9c5f" providerId="ADAL" clId="{7CEB346E-E1D5-45AD-A6C2-6582C0229FAB}" dt="2020-03-11T16:18:43.282" v="1721" actId="20577"/>
        <pc:sldMkLst>
          <pc:docMk/>
          <pc:sldMk cId="3984299609" sldId="395"/>
        </pc:sldMkLst>
        <pc:spChg chg="add mod">
          <ac:chgData name="Johnson, Chad" userId="29e26967-ee32-4210-a1e6-19e5305e9c5f" providerId="ADAL" clId="{7CEB346E-E1D5-45AD-A6C2-6582C0229FAB}" dt="2020-03-11T15:22:03.941" v="1073" actId="115"/>
          <ac:spMkLst>
            <pc:docMk/>
            <pc:sldMk cId="3984299609" sldId="395"/>
            <ac:spMk id="2" creationId="{7134D4A5-CED3-4EAA-B66E-2B6C2AA999F6}"/>
          </ac:spMkLst>
        </pc:spChg>
        <pc:spChg chg="add mod">
          <ac:chgData name="Johnson, Chad" userId="29e26967-ee32-4210-a1e6-19e5305e9c5f" providerId="ADAL" clId="{7CEB346E-E1D5-45AD-A6C2-6582C0229FAB}" dt="2020-03-11T16:18:43.282" v="1721" actId="20577"/>
          <ac:spMkLst>
            <pc:docMk/>
            <pc:sldMk cId="3984299609" sldId="395"/>
            <ac:spMk id="3" creationId="{B2D2BEBD-CF51-4180-8176-3492E3AB4514}"/>
          </ac:spMkLst>
        </pc:spChg>
      </pc:sldChg>
      <pc:sldChg chg="modSp add mod">
        <pc:chgData name="Johnson, Chad" userId="29e26967-ee32-4210-a1e6-19e5305e9c5f" providerId="ADAL" clId="{7CEB346E-E1D5-45AD-A6C2-6582C0229FAB}" dt="2020-03-11T15:48:25.519" v="1532" actId="255"/>
        <pc:sldMkLst>
          <pc:docMk/>
          <pc:sldMk cId="2730836983" sldId="396"/>
        </pc:sldMkLst>
        <pc:spChg chg="mod">
          <ac:chgData name="Johnson, Chad" userId="29e26967-ee32-4210-a1e6-19e5305e9c5f" providerId="ADAL" clId="{7CEB346E-E1D5-45AD-A6C2-6582C0229FAB}" dt="2020-03-11T15:42:01.250" v="1523" actId="20577"/>
          <ac:spMkLst>
            <pc:docMk/>
            <pc:sldMk cId="2730836983" sldId="396"/>
            <ac:spMk id="2" creationId="{37CDE756-D9D5-4BF2-A403-C461B358AB8F}"/>
          </ac:spMkLst>
        </pc:spChg>
        <pc:spChg chg="mod">
          <ac:chgData name="Johnson, Chad" userId="29e26967-ee32-4210-a1e6-19e5305e9c5f" providerId="ADAL" clId="{7CEB346E-E1D5-45AD-A6C2-6582C0229FAB}" dt="2020-03-11T15:48:25.519" v="1532" actId="255"/>
          <ac:spMkLst>
            <pc:docMk/>
            <pc:sldMk cId="2730836983" sldId="396"/>
            <ac:spMk id="3" creationId="{3C2AE08F-0521-44DC-AAD5-C4CD62662A8B}"/>
          </ac:spMkLst>
        </pc:spChg>
      </pc:sldChg>
      <pc:sldChg chg="modSp add mod">
        <pc:chgData name="Johnson, Chad" userId="29e26967-ee32-4210-a1e6-19e5305e9c5f" providerId="ADAL" clId="{7CEB346E-E1D5-45AD-A6C2-6582C0229FAB}" dt="2020-03-11T15:27:53.010" v="1451" actId="255"/>
        <pc:sldMkLst>
          <pc:docMk/>
          <pc:sldMk cId="2002886298" sldId="397"/>
        </pc:sldMkLst>
        <pc:spChg chg="mod">
          <ac:chgData name="Johnson, Chad" userId="29e26967-ee32-4210-a1e6-19e5305e9c5f" providerId="ADAL" clId="{7CEB346E-E1D5-45AD-A6C2-6582C0229FAB}" dt="2020-03-11T15:27:53.010" v="1451" actId="255"/>
          <ac:spMkLst>
            <pc:docMk/>
            <pc:sldMk cId="2002886298" sldId="397"/>
            <ac:spMk id="5" creationId="{84A7BF40-C4C8-43F3-9D6E-BA02074ADB32}"/>
          </ac:spMkLst>
        </pc:spChg>
      </pc:sldChg>
      <pc:sldChg chg="addSp delSp modSp add mod">
        <pc:chgData name="Johnson, Chad" userId="29e26967-ee32-4210-a1e6-19e5305e9c5f" providerId="ADAL" clId="{7CEB346E-E1D5-45AD-A6C2-6582C0229FAB}" dt="2020-03-11T16:04:30.766" v="1681" actId="1076"/>
        <pc:sldMkLst>
          <pc:docMk/>
          <pc:sldMk cId="690407672" sldId="398"/>
        </pc:sldMkLst>
        <pc:spChg chg="del">
          <ac:chgData name="Johnson, Chad" userId="29e26967-ee32-4210-a1e6-19e5305e9c5f" providerId="ADAL" clId="{7CEB346E-E1D5-45AD-A6C2-6582C0229FAB}" dt="2020-03-11T16:04:15.217" v="1677" actId="478"/>
          <ac:spMkLst>
            <pc:docMk/>
            <pc:sldMk cId="690407672" sldId="398"/>
            <ac:spMk id="2" creationId="{62205CCA-B4D1-47EE-A2EC-69FB047AAC58}"/>
          </ac:spMkLst>
        </pc:spChg>
        <pc:spChg chg="del">
          <ac:chgData name="Johnson, Chad" userId="29e26967-ee32-4210-a1e6-19e5305e9c5f" providerId="ADAL" clId="{7CEB346E-E1D5-45AD-A6C2-6582C0229FAB}" dt="2020-03-11T15:32:55.913" v="1460"/>
          <ac:spMkLst>
            <pc:docMk/>
            <pc:sldMk cId="690407672" sldId="398"/>
            <ac:spMk id="3" creationId="{85F5C2EB-41C1-4E70-BD88-D14CC7B20211}"/>
          </ac:spMkLst>
        </pc:spChg>
        <pc:picChg chg="add mod">
          <ac:chgData name="Johnson, Chad" userId="29e26967-ee32-4210-a1e6-19e5305e9c5f" providerId="ADAL" clId="{7CEB346E-E1D5-45AD-A6C2-6582C0229FAB}" dt="2020-03-11T16:04:30.766" v="1681" actId="1076"/>
          <ac:picMkLst>
            <pc:docMk/>
            <pc:sldMk cId="690407672" sldId="398"/>
            <ac:picMk id="1026" creationId="{A64EED6C-DA2D-4D93-BE54-83D1CA24AE94}"/>
          </ac:picMkLst>
        </pc:picChg>
      </pc:sldChg>
      <pc:sldChg chg="del">
        <pc:chgData name="Johnson, Chad" userId="29e26967-ee32-4210-a1e6-19e5305e9c5f" providerId="ADAL" clId="{7CEB346E-E1D5-45AD-A6C2-6582C0229FAB}" dt="2020-03-11T13:17:02.877" v="22" actId="47"/>
        <pc:sldMkLst>
          <pc:docMk/>
          <pc:sldMk cId="3717000976" sldId="398"/>
        </pc:sldMkLst>
      </pc:sldChg>
      <pc:sldChg chg="del">
        <pc:chgData name="Johnson, Chad" userId="29e26967-ee32-4210-a1e6-19e5305e9c5f" providerId="ADAL" clId="{7CEB346E-E1D5-45AD-A6C2-6582C0229FAB}" dt="2020-03-11T13:17:02.877" v="22" actId="47"/>
        <pc:sldMkLst>
          <pc:docMk/>
          <pc:sldMk cId="1331346515" sldId="399"/>
        </pc:sldMkLst>
      </pc:sldChg>
      <pc:sldChg chg="addSp delSp modSp add mod">
        <pc:chgData name="Johnson, Chad" userId="29e26967-ee32-4210-a1e6-19e5305e9c5f" providerId="ADAL" clId="{7CEB346E-E1D5-45AD-A6C2-6582C0229FAB}" dt="2020-03-11T15:38:43.293" v="1508" actId="1076"/>
        <pc:sldMkLst>
          <pc:docMk/>
          <pc:sldMk cId="3921171900" sldId="399"/>
        </pc:sldMkLst>
        <pc:spChg chg="del">
          <ac:chgData name="Johnson, Chad" userId="29e26967-ee32-4210-a1e6-19e5305e9c5f" providerId="ADAL" clId="{7CEB346E-E1D5-45AD-A6C2-6582C0229FAB}" dt="2020-03-11T15:36:19.408" v="1475" actId="478"/>
          <ac:spMkLst>
            <pc:docMk/>
            <pc:sldMk cId="3921171900" sldId="399"/>
            <ac:spMk id="2" creationId="{8121058E-6ECD-4AA1-BCD0-11EC10A5F71A}"/>
          </ac:spMkLst>
        </pc:spChg>
        <pc:spChg chg="del mod">
          <ac:chgData name="Johnson, Chad" userId="29e26967-ee32-4210-a1e6-19e5305e9c5f" providerId="ADAL" clId="{7CEB346E-E1D5-45AD-A6C2-6582C0229FAB}" dt="2020-03-11T15:33:47.187" v="1465"/>
          <ac:spMkLst>
            <pc:docMk/>
            <pc:sldMk cId="3921171900" sldId="399"/>
            <ac:spMk id="3" creationId="{37FC848E-AD95-4A21-88D1-6E9205E77476}"/>
          </ac:spMkLst>
        </pc:spChg>
        <pc:spChg chg="add del mod">
          <ac:chgData name="Johnson, Chad" userId="29e26967-ee32-4210-a1e6-19e5305e9c5f" providerId="ADAL" clId="{7CEB346E-E1D5-45AD-A6C2-6582C0229FAB}" dt="2020-03-11T15:36:04.765" v="1471"/>
          <ac:spMkLst>
            <pc:docMk/>
            <pc:sldMk cId="3921171900" sldId="399"/>
            <ac:spMk id="4" creationId="{4EC3DB16-FFF6-4C9D-9131-70C417708EFD}"/>
          </ac:spMkLst>
        </pc:spChg>
        <pc:picChg chg="add del mod">
          <ac:chgData name="Johnson, Chad" userId="29e26967-ee32-4210-a1e6-19e5305e9c5f" providerId="ADAL" clId="{7CEB346E-E1D5-45AD-A6C2-6582C0229FAB}" dt="2020-03-11T15:34:41.041" v="1470" actId="478"/>
          <ac:picMkLst>
            <pc:docMk/>
            <pc:sldMk cId="3921171900" sldId="399"/>
            <ac:picMk id="2050" creationId="{E3672AC1-B0AE-41D3-84DD-5874EB6D4586}"/>
          </ac:picMkLst>
        </pc:picChg>
        <pc:picChg chg="add mod">
          <ac:chgData name="Johnson, Chad" userId="29e26967-ee32-4210-a1e6-19e5305e9c5f" providerId="ADAL" clId="{7CEB346E-E1D5-45AD-A6C2-6582C0229FAB}" dt="2020-03-11T15:38:43.293" v="1508" actId="1076"/>
          <ac:picMkLst>
            <pc:docMk/>
            <pc:sldMk cId="3921171900" sldId="399"/>
            <ac:picMk id="2052" creationId="{2176D2C5-5E2A-4959-A31F-E04FE091342A}"/>
          </ac:picMkLst>
        </pc:picChg>
      </pc:sldChg>
      <pc:sldChg chg="modSp add mod">
        <pc:chgData name="Johnson, Chad" userId="29e26967-ee32-4210-a1e6-19e5305e9c5f" providerId="ADAL" clId="{7CEB346E-E1D5-45AD-A6C2-6582C0229FAB}" dt="2020-03-11T15:38:11.476" v="1504" actId="6549"/>
        <pc:sldMkLst>
          <pc:docMk/>
          <pc:sldMk cId="31431314" sldId="400"/>
        </pc:sldMkLst>
        <pc:spChg chg="mod">
          <ac:chgData name="Johnson, Chad" userId="29e26967-ee32-4210-a1e6-19e5305e9c5f" providerId="ADAL" clId="{7CEB346E-E1D5-45AD-A6C2-6582C0229FAB}" dt="2020-03-11T15:36:51.529" v="1491" actId="20577"/>
          <ac:spMkLst>
            <pc:docMk/>
            <pc:sldMk cId="31431314" sldId="400"/>
            <ac:spMk id="2" creationId="{37CDE756-D9D5-4BF2-A403-C461B358AB8F}"/>
          </ac:spMkLst>
        </pc:spChg>
        <pc:spChg chg="mod">
          <ac:chgData name="Johnson, Chad" userId="29e26967-ee32-4210-a1e6-19e5305e9c5f" providerId="ADAL" clId="{7CEB346E-E1D5-45AD-A6C2-6582C0229FAB}" dt="2020-03-11T15:38:11.476" v="1504" actId="6549"/>
          <ac:spMkLst>
            <pc:docMk/>
            <pc:sldMk cId="31431314" sldId="400"/>
            <ac:spMk id="3" creationId="{3C2AE08F-0521-44DC-AAD5-C4CD62662A8B}"/>
          </ac:spMkLst>
        </pc:spChg>
      </pc:sldChg>
      <pc:sldChg chg="del">
        <pc:chgData name="Johnson, Chad" userId="29e26967-ee32-4210-a1e6-19e5305e9c5f" providerId="ADAL" clId="{7CEB346E-E1D5-45AD-A6C2-6582C0229FAB}" dt="2020-03-11T13:17:02.877" v="22" actId="47"/>
        <pc:sldMkLst>
          <pc:docMk/>
          <pc:sldMk cId="521350284" sldId="400"/>
        </pc:sldMkLst>
      </pc:sldChg>
      <pc:sldChg chg="addSp modSp add mod">
        <pc:chgData name="Johnson, Chad" userId="29e26967-ee32-4210-a1e6-19e5305e9c5f" providerId="ADAL" clId="{7CEB346E-E1D5-45AD-A6C2-6582C0229FAB}" dt="2020-03-11T15:56:46.046" v="1572" actId="14100"/>
        <pc:sldMkLst>
          <pc:docMk/>
          <pc:sldMk cId="3761650122" sldId="401"/>
        </pc:sldMkLst>
        <pc:spChg chg="mod">
          <ac:chgData name="Johnson, Chad" userId="29e26967-ee32-4210-a1e6-19e5305e9c5f" providerId="ADAL" clId="{7CEB346E-E1D5-45AD-A6C2-6582C0229FAB}" dt="2020-03-11T15:49:33.395" v="1551" actId="20577"/>
          <ac:spMkLst>
            <pc:docMk/>
            <pc:sldMk cId="3761650122" sldId="401"/>
            <ac:spMk id="2" creationId="{0193F7DE-B819-4A0F-8743-2BDDD586C559}"/>
          </ac:spMkLst>
        </pc:spChg>
        <pc:spChg chg="mod">
          <ac:chgData name="Johnson, Chad" userId="29e26967-ee32-4210-a1e6-19e5305e9c5f" providerId="ADAL" clId="{7CEB346E-E1D5-45AD-A6C2-6582C0229FAB}" dt="2020-03-11T15:56:46.046" v="1572" actId="14100"/>
          <ac:spMkLst>
            <pc:docMk/>
            <pc:sldMk cId="3761650122" sldId="401"/>
            <ac:spMk id="3" creationId="{7866D6F5-47EC-4623-95A2-0E228104BF72}"/>
          </ac:spMkLst>
        </pc:spChg>
        <pc:picChg chg="add mod">
          <ac:chgData name="Johnson, Chad" userId="29e26967-ee32-4210-a1e6-19e5305e9c5f" providerId="ADAL" clId="{7CEB346E-E1D5-45AD-A6C2-6582C0229FAB}" dt="2020-03-11T15:56:33.562" v="1569" actId="1076"/>
          <ac:picMkLst>
            <pc:docMk/>
            <pc:sldMk cId="3761650122" sldId="401"/>
            <ac:picMk id="3074" creationId="{37C6091A-500F-4E0B-AB4D-5F54EC5C42B2}"/>
          </ac:picMkLst>
        </pc:picChg>
      </pc:sldChg>
      <pc:sldChg chg="del">
        <pc:chgData name="Johnson, Chad" userId="29e26967-ee32-4210-a1e6-19e5305e9c5f" providerId="ADAL" clId="{7CEB346E-E1D5-45AD-A6C2-6582C0229FAB}" dt="2020-03-11T13:17:02.877" v="22" actId="47"/>
        <pc:sldMkLst>
          <pc:docMk/>
          <pc:sldMk cId="4016877265" sldId="401"/>
        </pc:sldMkLst>
      </pc:sldChg>
      <pc:sldChg chg="addSp delSp modSp add mod">
        <pc:chgData name="Johnson, Chad" userId="29e26967-ee32-4210-a1e6-19e5305e9c5f" providerId="ADAL" clId="{7CEB346E-E1D5-45AD-A6C2-6582C0229FAB}" dt="2020-03-11T16:00:43.362" v="1610" actId="478"/>
        <pc:sldMkLst>
          <pc:docMk/>
          <pc:sldMk cId="974467720" sldId="402"/>
        </pc:sldMkLst>
        <pc:spChg chg="mod">
          <ac:chgData name="Johnson, Chad" userId="29e26967-ee32-4210-a1e6-19e5305e9c5f" providerId="ADAL" clId="{7CEB346E-E1D5-45AD-A6C2-6582C0229FAB}" dt="2020-03-11T15:59:41.934" v="1595" actId="14100"/>
          <ac:spMkLst>
            <pc:docMk/>
            <pc:sldMk cId="974467720" sldId="402"/>
            <ac:spMk id="4" creationId="{AA6E0522-E9B5-48A9-833F-1C6153DEB4FA}"/>
          </ac:spMkLst>
        </pc:spChg>
        <pc:spChg chg="mod">
          <ac:chgData name="Johnson, Chad" userId="29e26967-ee32-4210-a1e6-19e5305e9c5f" providerId="ADAL" clId="{7CEB346E-E1D5-45AD-A6C2-6582C0229FAB}" dt="2020-03-11T16:00:32.249" v="1606"/>
          <ac:spMkLst>
            <pc:docMk/>
            <pc:sldMk cId="974467720" sldId="402"/>
            <ac:spMk id="5" creationId="{84A7BF40-C4C8-43F3-9D6E-BA02074ADB32}"/>
          </ac:spMkLst>
        </pc:spChg>
        <pc:picChg chg="add del mod">
          <ac:chgData name="Johnson, Chad" userId="29e26967-ee32-4210-a1e6-19e5305e9c5f" providerId="ADAL" clId="{7CEB346E-E1D5-45AD-A6C2-6582C0229FAB}" dt="2020-03-11T16:00:43.362" v="1610" actId="478"/>
          <ac:picMkLst>
            <pc:docMk/>
            <pc:sldMk cId="974467720" sldId="402"/>
            <ac:picMk id="4098" creationId="{47365011-4B16-40E1-BA2E-60BE7D493455}"/>
          </ac:picMkLst>
        </pc:picChg>
      </pc:sldChg>
      <pc:sldChg chg="del">
        <pc:chgData name="Johnson, Chad" userId="29e26967-ee32-4210-a1e6-19e5305e9c5f" providerId="ADAL" clId="{7CEB346E-E1D5-45AD-A6C2-6582C0229FAB}" dt="2020-03-11T13:17:02.877" v="22" actId="47"/>
        <pc:sldMkLst>
          <pc:docMk/>
          <pc:sldMk cId="2398027166" sldId="402"/>
        </pc:sldMkLst>
      </pc:sldChg>
      <pc:sldChg chg="addSp delSp modSp add mod">
        <pc:chgData name="Johnson, Chad" userId="29e26967-ee32-4210-a1e6-19e5305e9c5f" providerId="ADAL" clId="{7CEB346E-E1D5-45AD-A6C2-6582C0229FAB}" dt="2020-03-11T16:01:01.168" v="1617" actId="1076"/>
        <pc:sldMkLst>
          <pc:docMk/>
          <pc:sldMk cId="219313024" sldId="403"/>
        </pc:sldMkLst>
        <pc:spChg chg="add del mod">
          <ac:chgData name="Johnson, Chad" userId="29e26967-ee32-4210-a1e6-19e5305e9c5f" providerId="ADAL" clId="{7CEB346E-E1D5-45AD-A6C2-6582C0229FAB}" dt="2020-03-11T16:00:48.963" v="1612" actId="478"/>
          <ac:spMkLst>
            <pc:docMk/>
            <pc:sldMk cId="219313024" sldId="403"/>
            <ac:spMk id="3" creationId="{79B75025-244B-4304-8BC8-AEA7EEF74522}"/>
          </ac:spMkLst>
        </pc:spChg>
        <pc:spChg chg="del">
          <ac:chgData name="Johnson, Chad" userId="29e26967-ee32-4210-a1e6-19e5305e9c5f" providerId="ADAL" clId="{7CEB346E-E1D5-45AD-A6C2-6582C0229FAB}" dt="2020-03-11T16:00:50.269" v="1613" actId="478"/>
          <ac:spMkLst>
            <pc:docMk/>
            <pc:sldMk cId="219313024" sldId="403"/>
            <ac:spMk id="4" creationId="{AA6E0522-E9B5-48A9-833F-1C6153DEB4FA}"/>
          </ac:spMkLst>
        </pc:spChg>
        <pc:spChg chg="del">
          <ac:chgData name="Johnson, Chad" userId="29e26967-ee32-4210-a1e6-19e5305e9c5f" providerId="ADAL" clId="{7CEB346E-E1D5-45AD-A6C2-6582C0229FAB}" dt="2020-03-11T16:00:47.666" v="1611" actId="478"/>
          <ac:spMkLst>
            <pc:docMk/>
            <pc:sldMk cId="219313024" sldId="403"/>
            <ac:spMk id="5" creationId="{84A7BF40-C4C8-43F3-9D6E-BA02074ADB32}"/>
          </ac:spMkLst>
        </pc:spChg>
        <pc:spChg chg="add del mod">
          <ac:chgData name="Johnson, Chad" userId="29e26967-ee32-4210-a1e6-19e5305e9c5f" providerId="ADAL" clId="{7CEB346E-E1D5-45AD-A6C2-6582C0229FAB}" dt="2020-03-11T16:00:51.650" v="1614" actId="478"/>
          <ac:spMkLst>
            <pc:docMk/>
            <pc:sldMk cId="219313024" sldId="403"/>
            <ac:spMk id="7" creationId="{C1562105-B098-495E-A9B0-AD62277B891B}"/>
          </ac:spMkLst>
        </pc:spChg>
        <pc:picChg chg="mod">
          <ac:chgData name="Johnson, Chad" userId="29e26967-ee32-4210-a1e6-19e5305e9c5f" providerId="ADAL" clId="{7CEB346E-E1D5-45AD-A6C2-6582C0229FAB}" dt="2020-03-11T16:01:01.168" v="1617" actId="1076"/>
          <ac:picMkLst>
            <pc:docMk/>
            <pc:sldMk cId="219313024" sldId="403"/>
            <ac:picMk id="4098" creationId="{47365011-4B16-40E1-BA2E-60BE7D493455}"/>
          </ac:picMkLst>
        </pc:picChg>
      </pc:sldChg>
      <pc:sldChg chg="del">
        <pc:chgData name="Johnson, Chad" userId="29e26967-ee32-4210-a1e6-19e5305e9c5f" providerId="ADAL" clId="{7CEB346E-E1D5-45AD-A6C2-6582C0229FAB}" dt="2020-03-11T13:17:02.877" v="22" actId="47"/>
        <pc:sldMkLst>
          <pc:docMk/>
          <pc:sldMk cId="3040495268" sldId="403"/>
        </pc:sldMkLst>
      </pc:sldChg>
      <pc:sldChg chg="modSp add mod">
        <pc:chgData name="Johnson, Chad" userId="29e26967-ee32-4210-a1e6-19e5305e9c5f" providerId="ADAL" clId="{7CEB346E-E1D5-45AD-A6C2-6582C0229FAB}" dt="2020-03-11T16:04:42.258" v="1683" actId="20577"/>
        <pc:sldMkLst>
          <pc:docMk/>
          <pc:sldMk cId="51921236" sldId="404"/>
        </pc:sldMkLst>
        <pc:spChg chg="mod">
          <ac:chgData name="Johnson, Chad" userId="29e26967-ee32-4210-a1e6-19e5305e9c5f" providerId="ADAL" clId="{7CEB346E-E1D5-45AD-A6C2-6582C0229FAB}" dt="2020-03-11T16:03:32.170" v="1672" actId="20577"/>
          <ac:spMkLst>
            <pc:docMk/>
            <pc:sldMk cId="51921236" sldId="404"/>
            <ac:spMk id="4" creationId="{AA6E0522-E9B5-48A9-833F-1C6153DEB4FA}"/>
          </ac:spMkLst>
        </pc:spChg>
        <pc:spChg chg="mod">
          <ac:chgData name="Johnson, Chad" userId="29e26967-ee32-4210-a1e6-19e5305e9c5f" providerId="ADAL" clId="{7CEB346E-E1D5-45AD-A6C2-6582C0229FAB}" dt="2020-03-11T16:04:42.258" v="1683" actId="20577"/>
          <ac:spMkLst>
            <pc:docMk/>
            <pc:sldMk cId="51921236" sldId="404"/>
            <ac:spMk id="5" creationId="{84A7BF40-C4C8-43F3-9D6E-BA02074ADB32}"/>
          </ac:spMkLst>
        </pc:spChg>
      </pc:sldChg>
      <pc:sldChg chg="addSp delSp modSp add">
        <pc:chgData name="Johnson, Chad" userId="29e26967-ee32-4210-a1e6-19e5305e9c5f" providerId="ADAL" clId="{7CEB346E-E1D5-45AD-A6C2-6582C0229FAB}" dt="2020-03-11T16:02:43.745" v="1659" actId="1076"/>
        <pc:sldMkLst>
          <pc:docMk/>
          <pc:sldMk cId="3298403166" sldId="405"/>
        </pc:sldMkLst>
        <pc:spChg chg="del">
          <ac:chgData name="Johnson, Chad" userId="29e26967-ee32-4210-a1e6-19e5305e9c5f" providerId="ADAL" clId="{7CEB346E-E1D5-45AD-A6C2-6582C0229FAB}" dt="2020-03-11T16:02:33.331" v="1655"/>
          <ac:spMkLst>
            <pc:docMk/>
            <pc:sldMk cId="3298403166" sldId="405"/>
            <ac:spMk id="2" creationId="{60F2EBDA-92C2-415F-BDD9-4DE59766952B}"/>
          </ac:spMkLst>
        </pc:spChg>
        <pc:spChg chg="del">
          <ac:chgData name="Johnson, Chad" userId="29e26967-ee32-4210-a1e6-19e5305e9c5f" providerId="ADAL" clId="{7CEB346E-E1D5-45AD-A6C2-6582C0229FAB}" dt="2020-03-11T16:02:33.331" v="1655"/>
          <ac:spMkLst>
            <pc:docMk/>
            <pc:sldMk cId="3298403166" sldId="405"/>
            <ac:spMk id="3" creationId="{39003F43-8B01-4D98-873F-745AF50642A8}"/>
          </ac:spMkLst>
        </pc:spChg>
        <pc:picChg chg="add mod">
          <ac:chgData name="Johnson, Chad" userId="29e26967-ee32-4210-a1e6-19e5305e9c5f" providerId="ADAL" clId="{7CEB346E-E1D5-45AD-A6C2-6582C0229FAB}" dt="2020-03-11T16:02:43.745" v="1659" actId="1076"/>
          <ac:picMkLst>
            <pc:docMk/>
            <pc:sldMk cId="3298403166" sldId="405"/>
            <ac:picMk id="5122" creationId="{2C43B809-1B39-4A53-8F21-7B98B4B2BDA1}"/>
          </ac:picMkLst>
        </pc:picChg>
      </pc:sldChg>
      <pc:sldChg chg="modSp add mod">
        <pc:chgData name="Johnson, Chad" userId="29e26967-ee32-4210-a1e6-19e5305e9c5f" providerId="ADAL" clId="{7CEB346E-E1D5-45AD-A6C2-6582C0229FAB}" dt="2020-03-11T16:34:21.047" v="2447" actId="14100"/>
        <pc:sldMkLst>
          <pc:docMk/>
          <pc:sldMk cId="2124090231" sldId="406"/>
        </pc:sldMkLst>
        <pc:spChg chg="mod">
          <ac:chgData name="Johnson, Chad" userId="29e26967-ee32-4210-a1e6-19e5305e9c5f" providerId="ADAL" clId="{7CEB346E-E1D5-45AD-A6C2-6582C0229FAB}" dt="2020-03-11T16:32:02.927" v="2134" actId="20577"/>
          <ac:spMkLst>
            <pc:docMk/>
            <pc:sldMk cId="2124090231" sldId="406"/>
            <ac:spMk id="2" creationId="{6F549083-2912-42A6-9D7B-5B71CA642CF3}"/>
          </ac:spMkLst>
        </pc:spChg>
        <pc:spChg chg="mod">
          <ac:chgData name="Johnson, Chad" userId="29e26967-ee32-4210-a1e6-19e5305e9c5f" providerId="ADAL" clId="{7CEB346E-E1D5-45AD-A6C2-6582C0229FAB}" dt="2020-03-11T16:34:21.047" v="2447" actId="14100"/>
          <ac:spMkLst>
            <pc:docMk/>
            <pc:sldMk cId="2124090231" sldId="406"/>
            <ac:spMk id="3" creationId="{7A9B1FDF-8717-432E-98F1-DCC8E0728542}"/>
          </ac:spMkLst>
        </pc:spChg>
      </pc:sldChg>
      <pc:sldChg chg="del">
        <pc:chgData name="Johnson, Chad" userId="29e26967-ee32-4210-a1e6-19e5305e9c5f" providerId="ADAL" clId="{7CEB346E-E1D5-45AD-A6C2-6582C0229FAB}" dt="2020-03-11T13:17:02.877" v="22" actId="47"/>
        <pc:sldMkLst>
          <pc:docMk/>
          <pc:sldMk cId="2525441161" sldId="406"/>
        </pc:sldMkLst>
      </pc:sldChg>
      <pc:sldChg chg="modSp add mod">
        <pc:chgData name="Johnson, Chad" userId="29e26967-ee32-4210-a1e6-19e5305e9c5f" providerId="ADAL" clId="{7CEB346E-E1D5-45AD-A6C2-6582C0229FAB}" dt="2020-03-11T16:55:12.036" v="2667" actId="20577"/>
        <pc:sldMkLst>
          <pc:docMk/>
          <pc:sldMk cId="1409683082" sldId="407"/>
        </pc:sldMkLst>
        <pc:spChg chg="mod">
          <ac:chgData name="Johnson, Chad" userId="29e26967-ee32-4210-a1e6-19e5305e9c5f" providerId="ADAL" clId="{7CEB346E-E1D5-45AD-A6C2-6582C0229FAB}" dt="2020-03-11T16:55:12.036" v="2667" actId="20577"/>
          <ac:spMkLst>
            <pc:docMk/>
            <pc:sldMk cId="1409683082" sldId="407"/>
            <ac:spMk id="5" creationId="{84A7BF40-C4C8-43F3-9D6E-BA02074ADB32}"/>
          </ac:spMkLst>
        </pc:spChg>
      </pc:sldChg>
      <pc:sldChg chg="del">
        <pc:chgData name="Johnson, Chad" userId="29e26967-ee32-4210-a1e6-19e5305e9c5f" providerId="ADAL" clId="{7CEB346E-E1D5-45AD-A6C2-6582C0229FAB}" dt="2020-03-11T13:17:02.877" v="22" actId="47"/>
        <pc:sldMkLst>
          <pc:docMk/>
          <pc:sldMk cId="3454570229" sldId="407"/>
        </pc:sldMkLst>
      </pc:sldChg>
      <pc:sldChg chg="del">
        <pc:chgData name="Johnson, Chad" userId="29e26967-ee32-4210-a1e6-19e5305e9c5f" providerId="ADAL" clId="{7CEB346E-E1D5-45AD-A6C2-6582C0229FAB}" dt="2020-03-11T13:17:02.877" v="22" actId="47"/>
        <pc:sldMkLst>
          <pc:docMk/>
          <pc:sldMk cId="1524802645" sldId="408"/>
        </pc:sldMkLst>
      </pc:sldChg>
      <pc:sldChg chg="del">
        <pc:chgData name="Johnson, Chad" userId="29e26967-ee32-4210-a1e6-19e5305e9c5f" providerId="ADAL" clId="{7CEB346E-E1D5-45AD-A6C2-6582C0229FAB}" dt="2020-03-11T13:17:02.877" v="22" actId="47"/>
        <pc:sldMkLst>
          <pc:docMk/>
          <pc:sldMk cId="1561896759" sldId="409"/>
        </pc:sldMkLst>
      </pc:sldChg>
      <pc:sldChg chg="del">
        <pc:chgData name="Johnson, Chad" userId="29e26967-ee32-4210-a1e6-19e5305e9c5f" providerId="ADAL" clId="{7CEB346E-E1D5-45AD-A6C2-6582C0229FAB}" dt="2020-03-11T13:17:02.877" v="22" actId="47"/>
        <pc:sldMkLst>
          <pc:docMk/>
          <pc:sldMk cId="4274720744" sldId="410"/>
        </pc:sldMkLst>
      </pc:sldChg>
      <pc:sldChg chg="del">
        <pc:chgData name="Johnson, Chad" userId="29e26967-ee32-4210-a1e6-19e5305e9c5f" providerId="ADAL" clId="{7CEB346E-E1D5-45AD-A6C2-6582C0229FAB}" dt="2020-03-11T13:17:02.877" v="22" actId="47"/>
        <pc:sldMkLst>
          <pc:docMk/>
          <pc:sldMk cId="2863312879" sldId="411"/>
        </pc:sldMkLst>
      </pc:sldChg>
      <pc:sldChg chg="del">
        <pc:chgData name="Johnson, Chad" userId="29e26967-ee32-4210-a1e6-19e5305e9c5f" providerId="ADAL" clId="{7CEB346E-E1D5-45AD-A6C2-6582C0229FAB}" dt="2020-03-11T13:17:02.877" v="22" actId="47"/>
        <pc:sldMkLst>
          <pc:docMk/>
          <pc:sldMk cId="2625678221" sldId="412"/>
        </pc:sldMkLst>
      </pc:sldChg>
      <pc:sldChg chg="del">
        <pc:chgData name="Johnson, Chad" userId="29e26967-ee32-4210-a1e6-19e5305e9c5f" providerId="ADAL" clId="{7CEB346E-E1D5-45AD-A6C2-6582C0229FAB}" dt="2020-03-11T13:17:02.877" v="22" actId="47"/>
        <pc:sldMkLst>
          <pc:docMk/>
          <pc:sldMk cId="575887547" sldId="413"/>
        </pc:sldMkLst>
      </pc:sldChg>
      <pc:sldChg chg="del">
        <pc:chgData name="Johnson, Chad" userId="29e26967-ee32-4210-a1e6-19e5305e9c5f" providerId="ADAL" clId="{7CEB346E-E1D5-45AD-A6C2-6582C0229FAB}" dt="2020-03-11T13:17:02.877" v="22" actId="47"/>
        <pc:sldMkLst>
          <pc:docMk/>
          <pc:sldMk cId="847897867" sldId="414"/>
        </pc:sldMkLst>
      </pc:sldChg>
    </pc:docChg>
  </pc:docChgLst>
  <pc:docChgLst>
    <pc:chgData name="Johnson, Chad" userId="29e26967-ee32-4210-a1e6-19e5305e9c5f" providerId="ADAL" clId="{F46350DD-566F-4DB0-B638-C932C2CB5955}"/>
    <pc:docChg chg="undo custSel addSld delSld modSld sldOrd modSection">
      <pc:chgData name="Johnson, Chad" userId="29e26967-ee32-4210-a1e6-19e5305e9c5f" providerId="ADAL" clId="{F46350DD-566F-4DB0-B638-C932C2CB5955}" dt="2020-02-24T21:38:07.560" v="6104" actId="255"/>
      <pc:docMkLst>
        <pc:docMk/>
      </pc:docMkLst>
      <pc:sldChg chg="addSp delSp modSp mod">
        <pc:chgData name="Johnson, Chad" userId="29e26967-ee32-4210-a1e6-19e5305e9c5f" providerId="ADAL" clId="{F46350DD-566F-4DB0-B638-C932C2CB5955}" dt="2020-02-24T14:17:48.396" v="65" actId="1076"/>
        <pc:sldMkLst>
          <pc:docMk/>
          <pc:sldMk cId="2762506819" sldId="256"/>
        </pc:sldMkLst>
        <pc:spChg chg="mod">
          <ac:chgData name="Johnson, Chad" userId="29e26967-ee32-4210-a1e6-19e5305e9c5f" providerId="ADAL" clId="{F46350DD-566F-4DB0-B638-C932C2CB5955}" dt="2020-02-24T14:17:48.396" v="65" actId="1076"/>
          <ac:spMkLst>
            <pc:docMk/>
            <pc:sldMk cId="2762506819" sldId="256"/>
            <ac:spMk id="2" creationId="{D159C024-82D3-43B7-8864-1EB020588252}"/>
          </ac:spMkLst>
        </pc:spChg>
        <pc:picChg chg="add mod">
          <ac:chgData name="Johnson, Chad" userId="29e26967-ee32-4210-a1e6-19e5305e9c5f" providerId="ADAL" clId="{F46350DD-566F-4DB0-B638-C932C2CB5955}" dt="2020-02-24T14:17:42.710" v="63" actId="167"/>
          <ac:picMkLst>
            <pc:docMk/>
            <pc:sldMk cId="2762506819" sldId="256"/>
            <ac:picMk id="3" creationId="{462B7C9F-A674-401E-9133-A6A89CE2D360}"/>
          </ac:picMkLst>
        </pc:picChg>
        <pc:picChg chg="del">
          <ac:chgData name="Johnson, Chad" userId="29e26967-ee32-4210-a1e6-19e5305e9c5f" providerId="ADAL" clId="{F46350DD-566F-4DB0-B638-C932C2CB5955}" dt="2020-02-24T14:15:14.568" v="47" actId="478"/>
          <ac:picMkLst>
            <pc:docMk/>
            <pc:sldMk cId="2762506819" sldId="256"/>
            <ac:picMk id="1026" creationId="{55ECCD15-10CD-4400-8ECB-F4A4CA809014}"/>
          </ac:picMkLst>
        </pc:picChg>
      </pc:sldChg>
      <pc:sldChg chg="del">
        <pc:chgData name="Johnson, Chad" userId="29e26967-ee32-4210-a1e6-19e5305e9c5f" providerId="ADAL" clId="{F46350DD-566F-4DB0-B638-C932C2CB5955}" dt="2020-02-24T14:18:30.189" v="66" actId="2696"/>
        <pc:sldMkLst>
          <pc:docMk/>
          <pc:sldMk cId="1520653543" sldId="257"/>
        </pc:sldMkLst>
      </pc:sldChg>
      <pc:sldChg chg="del">
        <pc:chgData name="Johnson, Chad" userId="29e26967-ee32-4210-a1e6-19e5305e9c5f" providerId="ADAL" clId="{F46350DD-566F-4DB0-B638-C932C2CB5955}" dt="2020-02-24T14:09:16.419" v="26" actId="47"/>
        <pc:sldMkLst>
          <pc:docMk/>
          <pc:sldMk cId="3484472548" sldId="258"/>
        </pc:sldMkLst>
      </pc:sldChg>
      <pc:sldChg chg="del">
        <pc:chgData name="Johnson, Chad" userId="29e26967-ee32-4210-a1e6-19e5305e9c5f" providerId="ADAL" clId="{F46350DD-566F-4DB0-B638-C932C2CB5955}" dt="2020-02-24T14:09:16.419" v="26" actId="47"/>
        <pc:sldMkLst>
          <pc:docMk/>
          <pc:sldMk cId="980444226" sldId="259"/>
        </pc:sldMkLst>
      </pc:sldChg>
      <pc:sldChg chg="del">
        <pc:chgData name="Johnson, Chad" userId="29e26967-ee32-4210-a1e6-19e5305e9c5f" providerId="ADAL" clId="{F46350DD-566F-4DB0-B638-C932C2CB5955}" dt="2020-02-24T14:09:16.419" v="26" actId="47"/>
        <pc:sldMkLst>
          <pc:docMk/>
          <pc:sldMk cId="640462781" sldId="260"/>
        </pc:sldMkLst>
      </pc:sldChg>
      <pc:sldChg chg="del">
        <pc:chgData name="Johnson, Chad" userId="29e26967-ee32-4210-a1e6-19e5305e9c5f" providerId="ADAL" clId="{F46350DD-566F-4DB0-B638-C932C2CB5955}" dt="2020-02-24T14:09:16.419" v="26" actId="47"/>
        <pc:sldMkLst>
          <pc:docMk/>
          <pc:sldMk cId="3324732975" sldId="261"/>
        </pc:sldMkLst>
      </pc:sldChg>
      <pc:sldChg chg="del">
        <pc:chgData name="Johnson, Chad" userId="29e26967-ee32-4210-a1e6-19e5305e9c5f" providerId="ADAL" clId="{F46350DD-566F-4DB0-B638-C932C2CB5955}" dt="2020-02-24T14:09:16.419" v="26" actId="47"/>
        <pc:sldMkLst>
          <pc:docMk/>
          <pc:sldMk cId="1435058865" sldId="262"/>
        </pc:sldMkLst>
      </pc:sldChg>
      <pc:sldChg chg="del">
        <pc:chgData name="Johnson, Chad" userId="29e26967-ee32-4210-a1e6-19e5305e9c5f" providerId="ADAL" clId="{F46350DD-566F-4DB0-B638-C932C2CB5955}" dt="2020-02-24T14:09:16.419" v="26" actId="47"/>
        <pc:sldMkLst>
          <pc:docMk/>
          <pc:sldMk cId="2398135198" sldId="263"/>
        </pc:sldMkLst>
      </pc:sldChg>
      <pc:sldChg chg="del">
        <pc:chgData name="Johnson, Chad" userId="29e26967-ee32-4210-a1e6-19e5305e9c5f" providerId="ADAL" clId="{F46350DD-566F-4DB0-B638-C932C2CB5955}" dt="2020-02-24T14:09:16.419" v="26" actId="47"/>
        <pc:sldMkLst>
          <pc:docMk/>
          <pc:sldMk cId="3967419702" sldId="264"/>
        </pc:sldMkLst>
      </pc:sldChg>
      <pc:sldChg chg="del">
        <pc:chgData name="Johnson, Chad" userId="29e26967-ee32-4210-a1e6-19e5305e9c5f" providerId="ADAL" clId="{F46350DD-566F-4DB0-B638-C932C2CB5955}" dt="2020-02-24T14:09:16.419" v="26" actId="47"/>
        <pc:sldMkLst>
          <pc:docMk/>
          <pc:sldMk cId="1009212820" sldId="265"/>
        </pc:sldMkLst>
      </pc:sldChg>
      <pc:sldChg chg="del">
        <pc:chgData name="Johnson, Chad" userId="29e26967-ee32-4210-a1e6-19e5305e9c5f" providerId="ADAL" clId="{F46350DD-566F-4DB0-B638-C932C2CB5955}" dt="2020-02-24T14:09:16.419" v="26" actId="47"/>
        <pc:sldMkLst>
          <pc:docMk/>
          <pc:sldMk cId="2540783976" sldId="266"/>
        </pc:sldMkLst>
      </pc:sldChg>
      <pc:sldChg chg="del">
        <pc:chgData name="Johnson, Chad" userId="29e26967-ee32-4210-a1e6-19e5305e9c5f" providerId="ADAL" clId="{F46350DD-566F-4DB0-B638-C932C2CB5955}" dt="2020-02-24T14:09:16.419" v="26" actId="47"/>
        <pc:sldMkLst>
          <pc:docMk/>
          <pc:sldMk cId="1637573031" sldId="267"/>
        </pc:sldMkLst>
      </pc:sldChg>
      <pc:sldChg chg="del">
        <pc:chgData name="Johnson, Chad" userId="29e26967-ee32-4210-a1e6-19e5305e9c5f" providerId="ADAL" clId="{F46350DD-566F-4DB0-B638-C932C2CB5955}" dt="2020-02-24T14:09:16.419" v="26" actId="47"/>
        <pc:sldMkLst>
          <pc:docMk/>
          <pc:sldMk cId="4201744595" sldId="268"/>
        </pc:sldMkLst>
      </pc:sldChg>
      <pc:sldChg chg="del">
        <pc:chgData name="Johnson, Chad" userId="29e26967-ee32-4210-a1e6-19e5305e9c5f" providerId="ADAL" clId="{F46350DD-566F-4DB0-B638-C932C2CB5955}" dt="2020-02-24T14:09:16.419" v="26" actId="47"/>
        <pc:sldMkLst>
          <pc:docMk/>
          <pc:sldMk cId="2755570344" sldId="269"/>
        </pc:sldMkLst>
      </pc:sldChg>
      <pc:sldChg chg="del">
        <pc:chgData name="Johnson, Chad" userId="29e26967-ee32-4210-a1e6-19e5305e9c5f" providerId="ADAL" clId="{F46350DD-566F-4DB0-B638-C932C2CB5955}" dt="2020-02-24T14:09:16.419" v="26" actId="47"/>
        <pc:sldMkLst>
          <pc:docMk/>
          <pc:sldMk cId="3447648093" sldId="270"/>
        </pc:sldMkLst>
      </pc:sldChg>
      <pc:sldChg chg="del">
        <pc:chgData name="Johnson, Chad" userId="29e26967-ee32-4210-a1e6-19e5305e9c5f" providerId="ADAL" clId="{F46350DD-566F-4DB0-B638-C932C2CB5955}" dt="2020-02-24T14:09:16.419" v="26" actId="47"/>
        <pc:sldMkLst>
          <pc:docMk/>
          <pc:sldMk cId="2977350521" sldId="271"/>
        </pc:sldMkLst>
      </pc:sldChg>
      <pc:sldChg chg="del">
        <pc:chgData name="Johnson, Chad" userId="29e26967-ee32-4210-a1e6-19e5305e9c5f" providerId="ADAL" clId="{F46350DD-566F-4DB0-B638-C932C2CB5955}" dt="2020-02-24T14:09:16.419" v="26" actId="47"/>
        <pc:sldMkLst>
          <pc:docMk/>
          <pc:sldMk cId="2483016329" sldId="272"/>
        </pc:sldMkLst>
      </pc:sldChg>
      <pc:sldChg chg="del">
        <pc:chgData name="Johnson, Chad" userId="29e26967-ee32-4210-a1e6-19e5305e9c5f" providerId="ADAL" clId="{F46350DD-566F-4DB0-B638-C932C2CB5955}" dt="2020-02-24T14:09:16.419" v="26" actId="47"/>
        <pc:sldMkLst>
          <pc:docMk/>
          <pc:sldMk cId="839148161" sldId="273"/>
        </pc:sldMkLst>
      </pc:sldChg>
      <pc:sldChg chg="del">
        <pc:chgData name="Johnson, Chad" userId="29e26967-ee32-4210-a1e6-19e5305e9c5f" providerId="ADAL" clId="{F46350DD-566F-4DB0-B638-C932C2CB5955}" dt="2020-02-24T14:09:16.419" v="26" actId="47"/>
        <pc:sldMkLst>
          <pc:docMk/>
          <pc:sldMk cId="1817206533" sldId="274"/>
        </pc:sldMkLst>
      </pc:sldChg>
      <pc:sldChg chg="del">
        <pc:chgData name="Johnson, Chad" userId="29e26967-ee32-4210-a1e6-19e5305e9c5f" providerId="ADAL" clId="{F46350DD-566F-4DB0-B638-C932C2CB5955}" dt="2020-02-24T14:09:16.419" v="26" actId="47"/>
        <pc:sldMkLst>
          <pc:docMk/>
          <pc:sldMk cId="1741417160" sldId="275"/>
        </pc:sldMkLst>
      </pc:sldChg>
      <pc:sldChg chg="del">
        <pc:chgData name="Johnson, Chad" userId="29e26967-ee32-4210-a1e6-19e5305e9c5f" providerId="ADAL" clId="{F46350DD-566F-4DB0-B638-C932C2CB5955}" dt="2020-02-24T14:09:16.419" v="26" actId="47"/>
        <pc:sldMkLst>
          <pc:docMk/>
          <pc:sldMk cId="1937227050" sldId="276"/>
        </pc:sldMkLst>
      </pc:sldChg>
      <pc:sldChg chg="del">
        <pc:chgData name="Johnson, Chad" userId="29e26967-ee32-4210-a1e6-19e5305e9c5f" providerId="ADAL" clId="{F46350DD-566F-4DB0-B638-C932C2CB5955}" dt="2020-02-24T14:09:16.419" v="26" actId="47"/>
        <pc:sldMkLst>
          <pc:docMk/>
          <pc:sldMk cId="3173760633" sldId="277"/>
        </pc:sldMkLst>
      </pc:sldChg>
      <pc:sldChg chg="del">
        <pc:chgData name="Johnson, Chad" userId="29e26967-ee32-4210-a1e6-19e5305e9c5f" providerId="ADAL" clId="{F46350DD-566F-4DB0-B638-C932C2CB5955}" dt="2020-02-24T14:09:16.419" v="26" actId="47"/>
        <pc:sldMkLst>
          <pc:docMk/>
          <pc:sldMk cId="2969924492" sldId="278"/>
        </pc:sldMkLst>
      </pc:sldChg>
      <pc:sldChg chg="del">
        <pc:chgData name="Johnson, Chad" userId="29e26967-ee32-4210-a1e6-19e5305e9c5f" providerId="ADAL" clId="{F46350DD-566F-4DB0-B638-C932C2CB5955}" dt="2020-02-24T14:09:16.419" v="26" actId="47"/>
        <pc:sldMkLst>
          <pc:docMk/>
          <pc:sldMk cId="1593458324" sldId="279"/>
        </pc:sldMkLst>
      </pc:sldChg>
      <pc:sldChg chg="del">
        <pc:chgData name="Johnson, Chad" userId="29e26967-ee32-4210-a1e6-19e5305e9c5f" providerId="ADAL" clId="{F46350DD-566F-4DB0-B638-C932C2CB5955}" dt="2020-02-24T14:09:16.419" v="26" actId="47"/>
        <pc:sldMkLst>
          <pc:docMk/>
          <pc:sldMk cId="2590165563" sldId="280"/>
        </pc:sldMkLst>
      </pc:sldChg>
      <pc:sldChg chg="del">
        <pc:chgData name="Johnson, Chad" userId="29e26967-ee32-4210-a1e6-19e5305e9c5f" providerId="ADAL" clId="{F46350DD-566F-4DB0-B638-C932C2CB5955}" dt="2020-02-24T14:09:16.419" v="26" actId="47"/>
        <pc:sldMkLst>
          <pc:docMk/>
          <pc:sldMk cId="1821352052" sldId="281"/>
        </pc:sldMkLst>
      </pc:sldChg>
      <pc:sldChg chg="del">
        <pc:chgData name="Johnson, Chad" userId="29e26967-ee32-4210-a1e6-19e5305e9c5f" providerId="ADAL" clId="{F46350DD-566F-4DB0-B638-C932C2CB5955}" dt="2020-02-24T14:09:16.419" v="26" actId="47"/>
        <pc:sldMkLst>
          <pc:docMk/>
          <pc:sldMk cId="3951084828" sldId="282"/>
        </pc:sldMkLst>
      </pc:sldChg>
      <pc:sldChg chg="del">
        <pc:chgData name="Johnson, Chad" userId="29e26967-ee32-4210-a1e6-19e5305e9c5f" providerId="ADAL" clId="{F46350DD-566F-4DB0-B638-C932C2CB5955}" dt="2020-02-24T14:09:16.419" v="26" actId="47"/>
        <pc:sldMkLst>
          <pc:docMk/>
          <pc:sldMk cId="1315517310" sldId="283"/>
        </pc:sldMkLst>
      </pc:sldChg>
      <pc:sldChg chg="del">
        <pc:chgData name="Johnson, Chad" userId="29e26967-ee32-4210-a1e6-19e5305e9c5f" providerId="ADAL" clId="{F46350DD-566F-4DB0-B638-C932C2CB5955}" dt="2020-02-24T14:09:16.419" v="26" actId="47"/>
        <pc:sldMkLst>
          <pc:docMk/>
          <pc:sldMk cId="3662905527" sldId="284"/>
        </pc:sldMkLst>
      </pc:sldChg>
      <pc:sldChg chg="del">
        <pc:chgData name="Johnson, Chad" userId="29e26967-ee32-4210-a1e6-19e5305e9c5f" providerId="ADAL" clId="{F46350DD-566F-4DB0-B638-C932C2CB5955}" dt="2020-02-24T14:09:16.419" v="26" actId="47"/>
        <pc:sldMkLst>
          <pc:docMk/>
          <pc:sldMk cId="3419854303" sldId="285"/>
        </pc:sldMkLst>
      </pc:sldChg>
      <pc:sldChg chg="del">
        <pc:chgData name="Johnson, Chad" userId="29e26967-ee32-4210-a1e6-19e5305e9c5f" providerId="ADAL" clId="{F46350DD-566F-4DB0-B638-C932C2CB5955}" dt="2020-02-24T14:09:16.419" v="26" actId="47"/>
        <pc:sldMkLst>
          <pc:docMk/>
          <pc:sldMk cId="1724515392" sldId="286"/>
        </pc:sldMkLst>
      </pc:sldChg>
      <pc:sldChg chg="del">
        <pc:chgData name="Johnson, Chad" userId="29e26967-ee32-4210-a1e6-19e5305e9c5f" providerId="ADAL" clId="{F46350DD-566F-4DB0-B638-C932C2CB5955}" dt="2020-02-24T14:09:16.419" v="26" actId="47"/>
        <pc:sldMkLst>
          <pc:docMk/>
          <pc:sldMk cId="56941337" sldId="287"/>
        </pc:sldMkLst>
      </pc:sldChg>
      <pc:sldChg chg="del">
        <pc:chgData name="Johnson, Chad" userId="29e26967-ee32-4210-a1e6-19e5305e9c5f" providerId="ADAL" clId="{F46350DD-566F-4DB0-B638-C932C2CB5955}" dt="2020-02-24T14:09:16.419" v="26" actId="47"/>
        <pc:sldMkLst>
          <pc:docMk/>
          <pc:sldMk cId="1885183461" sldId="288"/>
        </pc:sldMkLst>
      </pc:sldChg>
      <pc:sldChg chg="del">
        <pc:chgData name="Johnson, Chad" userId="29e26967-ee32-4210-a1e6-19e5305e9c5f" providerId="ADAL" clId="{F46350DD-566F-4DB0-B638-C932C2CB5955}" dt="2020-02-24T14:09:16.419" v="26" actId="47"/>
        <pc:sldMkLst>
          <pc:docMk/>
          <pc:sldMk cId="1657500927" sldId="289"/>
        </pc:sldMkLst>
      </pc:sldChg>
      <pc:sldChg chg="del">
        <pc:chgData name="Johnson, Chad" userId="29e26967-ee32-4210-a1e6-19e5305e9c5f" providerId="ADAL" clId="{F46350DD-566F-4DB0-B638-C932C2CB5955}" dt="2020-02-24T14:09:16.419" v="26" actId="47"/>
        <pc:sldMkLst>
          <pc:docMk/>
          <pc:sldMk cId="185878388" sldId="290"/>
        </pc:sldMkLst>
      </pc:sldChg>
      <pc:sldChg chg="del">
        <pc:chgData name="Johnson, Chad" userId="29e26967-ee32-4210-a1e6-19e5305e9c5f" providerId="ADAL" clId="{F46350DD-566F-4DB0-B638-C932C2CB5955}" dt="2020-02-24T14:09:16.419" v="26" actId="47"/>
        <pc:sldMkLst>
          <pc:docMk/>
          <pc:sldMk cId="2015360061" sldId="291"/>
        </pc:sldMkLst>
      </pc:sldChg>
      <pc:sldChg chg="addSp delSp modSp mod">
        <pc:chgData name="Johnson, Chad" userId="29e26967-ee32-4210-a1e6-19e5305e9c5f" providerId="ADAL" clId="{F46350DD-566F-4DB0-B638-C932C2CB5955}" dt="2020-02-24T14:34:44.997" v="633" actId="255"/>
        <pc:sldMkLst>
          <pc:docMk/>
          <pc:sldMk cId="2114233391" sldId="304"/>
        </pc:sldMkLst>
        <pc:spChg chg="mod">
          <ac:chgData name="Johnson, Chad" userId="29e26967-ee32-4210-a1e6-19e5305e9c5f" providerId="ADAL" clId="{F46350DD-566F-4DB0-B638-C932C2CB5955}" dt="2020-02-24T14:34:44.997" v="633" actId="255"/>
          <ac:spMkLst>
            <pc:docMk/>
            <pc:sldMk cId="2114233391" sldId="304"/>
            <ac:spMk id="5" creationId="{84A7BF40-C4C8-43F3-9D6E-BA02074ADB32}"/>
          </ac:spMkLst>
        </pc:spChg>
        <pc:picChg chg="add del mod">
          <ac:chgData name="Johnson, Chad" userId="29e26967-ee32-4210-a1e6-19e5305e9c5f" providerId="ADAL" clId="{F46350DD-566F-4DB0-B638-C932C2CB5955}" dt="2020-02-24T14:31:33.258" v="544" actId="478"/>
          <ac:picMkLst>
            <pc:docMk/>
            <pc:sldMk cId="2114233391" sldId="304"/>
            <ac:picMk id="2050" creationId="{506A248B-821D-4796-A40F-F12D401C0A33}"/>
          </ac:picMkLst>
        </pc:picChg>
        <pc:picChg chg="add mod">
          <ac:chgData name="Johnson, Chad" userId="29e26967-ee32-4210-a1e6-19e5305e9c5f" providerId="ADAL" clId="{F46350DD-566F-4DB0-B638-C932C2CB5955}" dt="2020-02-24T14:32:09.868" v="550"/>
          <ac:picMkLst>
            <pc:docMk/>
            <pc:sldMk cId="2114233391" sldId="304"/>
            <ac:picMk id="2052" creationId="{09F7D54C-8287-4F68-8C8D-6545D2743A83}"/>
          </ac:picMkLst>
        </pc:picChg>
      </pc:sldChg>
      <pc:sldChg chg="addSp delSp modSp mod">
        <pc:chgData name="Johnson, Chad" userId="29e26967-ee32-4210-a1e6-19e5305e9c5f" providerId="ADAL" clId="{F46350DD-566F-4DB0-B638-C932C2CB5955}" dt="2020-02-24T21:38:07.560" v="6104" actId="255"/>
        <pc:sldMkLst>
          <pc:docMk/>
          <pc:sldMk cId="3431104670" sldId="320"/>
        </pc:sldMkLst>
        <pc:spChg chg="add mod">
          <ac:chgData name="Johnson, Chad" userId="29e26967-ee32-4210-a1e6-19e5305e9c5f" providerId="ADAL" clId="{F46350DD-566F-4DB0-B638-C932C2CB5955}" dt="2020-02-24T21:38:07.560" v="6104" actId="255"/>
          <ac:spMkLst>
            <pc:docMk/>
            <pc:sldMk cId="3431104670" sldId="320"/>
            <ac:spMk id="2" creationId="{2BC4E563-767E-485F-BFF7-42A2A5BFB859}"/>
          </ac:spMkLst>
        </pc:spChg>
        <pc:spChg chg="mod">
          <ac:chgData name="Johnson, Chad" userId="29e26967-ee32-4210-a1e6-19e5305e9c5f" providerId="ADAL" clId="{F46350DD-566F-4DB0-B638-C932C2CB5955}" dt="2020-02-24T21:33:51.461" v="5648" actId="20577"/>
          <ac:spMkLst>
            <pc:docMk/>
            <pc:sldMk cId="3431104670" sldId="320"/>
            <ac:spMk id="4" creationId="{AA6E0522-E9B5-48A9-833F-1C6153DEB4FA}"/>
          </ac:spMkLst>
        </pc:spChg>
        <pc:graphicFrameChg chg="del">
          <ac:chgData name="Johnson, Chad" userId="29e26967-ee32-4210-a1e6-19e5305e9c5f" providerId="ADAL" clId="{F46350DD-566F-4DB0-B638-C932C2CB5955}" dt="2020-02-24T21:33:13.243" v="5568" actId="478"/>
          <ac:graphicFrameMkLst>
            <pc:docMk/>
            <pc:sldMk cId="3431104670" sldId="320"/>
            <ac:graphicFrameMk id="7" creationId="{0CE5087A-5A5B-4B15-AEDE-8F1C34784610}"/>
          </ac:graphicFrameMkLst>
        </pc:graphicFrameChg>
        <pc:graphicFrameChg chg="del">
          <ac:chgData name="Johnson, Chad" userId="29e26967-ee32-4210-a1e6-19e5305e9c5f" providerId="ADAL" clId="{F46350DD-566F-4DB0-B638-C932C2CB5955}" dt="2020-02-24T21:33:15.101" v="5569" actId="478"/>
          <ac:graphicFrameMkLst>
            <pc:docMk/>
            <pc:sldMk cId="3431104670" sldId="320"/>
            <ac:graphicFrameMk id="8" creationId="{F5343E2E-D4D8-4976-8EF7-3AE8F18953A1}"/>
          </ac:graphicFrameMkLst>
        </pc:graphicFrameChg>
      </pc:sldChg>
      <pc:sldChg chg="modSp mod">
        <pc:chgData name="Johnson, Chad" userId="29e26967-ee32-4210-a1e6-19e5305e9c5f" providerId="ADAL" clId="{F46350DD-566F-4DB0-B638-C932C2CB5955}" dt="2020-02-24T14:43:58.039" v="1284" actId="20577"/>
        <pc:sldMkLst>
          <pc:docMk/>
          <pc:sldMk cId="85747997" sldId="321"/>
        </pc:sldMkLst>
        <pc:spChg chg="mod">
          <ac:chgData name="Johnson, Chad" userId="29e26967-ee32-4210-a1e6-19e5305e9c5f" providerId="ADAL" clId="{F46350DD-566F-4DB0-B638-C932C2CB5955}" dt="2020-02-24T14:39:13.616" v="646" actId="6549"/>
          <ac:spMkLst>
            <pc:docMk/>
            <pc:sldMk cId="85747997" sldId="321"/>
            <ac:spMk id="4" creationId="{AA6E0522-E9B5-48A9-833F-1C6153DEB4FA}"/>
          </ac:spMkLst>
        </pc:spChg>
        <pc:spChg chg="mod">
          <ac:chgData name="Johnson, Chad" userId="29e26967-ee32-4210-a1e6-19e5305e9c5f" providerId="ADAL" clId="{F46350DD-566F-4DB0-B638-C932C2CB5955}" dt="2020-02-24T14:43:58.039" v="1284" actId="20577"/>
          <ac:spMkLst>
            <pc:docMk/>
            <pc:sldMk cId="85747997" sldId="321"/>
            <ac:spMk id="5" creationId="{84A7BF40-C4C8-43F3-9D6E-BA02074ADB32}"/>
          </ac:spMkLst>
        </pc:spChg>
      </pc:sldChg>
      <pc:sldChg chg="addSp delSp modSp mod setBg">
        <pc:chgData name="Johnson, Chad" userId="29e26967-ee32-4210-a1e6-19e5305e9c5f" providerId="ADAL" clId="{F46350DD-566F-4DB0-B638-C932C2CB5955}" dt="2020-02-24T19:07:38.988" v="4012" actId="20577"/>
        <pc:sldMkLst>
          <pc:docMk/>
          <pc:sldMk cId="2562938211" sldId="322"/>
        </pc:sldMkLst>
        <pc:spChg chg="mod">
          <ac:chgData name="Johnson, Chad" userId="29e26967-ee32-4210-a1e6-19e5305e9c5f" providerId="ADAL" clId="{F46350DD-566F-4DB0-B638-C932C2CB5955}" dt="2020-02-24T18:57:55.853" v="3901" actId="207"/>
          <ac:spMkLst>
            <pc:docMk/>
            <pc:sldMk cId="2562938211" sldId="322"/>
            <ac:spMk id="2" creationId="{E3A7CB13-BD1F-4BE2-AAD9-4B4BBA7BC32C}"/>
          </ac:spMkLst>
        </pc:spChg>
        <pc:spChg chg="mod">
          <ac:chgData name="Johnson, Chad" userId="29e26967-ee32-4210-a1e6-19e5305e9c5f" providerId="ADAL" clId="{F46350DD-566F-4DB0-B638-C932C2CB5955}" dt="2020-02-24T19:07:38.988" v="4012" actId="20577"/>
          <ac:spMkLst>
            <pc:docMk/>
            <pc:sldMk cId="2562938211" sldId="322"/>
            <ac:spMk id="3" creationId="{BECFF417-5A7C-44A7-AB5E-1DD70DF4AD22}"/>
          </ac:spMkLst>
        </pc:spChg>
        <pc:picChg chg="del mod">
          <ac:chgData name="Johnson, Chad" userId="29e26967-ee32-4210-a1e6-19e5305e9c5f" providerId="ADAL" clId="{F46350DD-566F-4DB0-B638-C932C2CB5955}" dt="2020-02-24T18:57:32.196" v="3895" actId="478"/>
          <ac:picMkLst>
            <pc:docMk/>
            <pc:sldMk cId="2562938211" sldId="322"/>
            <ac:picMk id="4" creationId="{CDA4643E-82C5-4C5A-A954-607618288D63}"/>
          </ac:picMkLst>
        </pc:picChg>
        <pc:picChg chg="add mod">
          <ac:chgData name="Johnson, Chad" userId="29e26967-ee32-4210-a1e6-19e5305e9c5f" providerId="ADAL" clId="{F46350DD-566F-4DB0-B638-C932C2CB5955}" dt="2020-02-24T18:57:46.719" v="3899" actId="1076"/>
          <ac:picMkLst>
            <pc:docMk/>
            <pc:sldMk cId="2562938211" sldId="322"/>
            <ac:picMk id="22530" creationId="{4935494F-66B6-42AC-8C16-7EF0DD2D261A}"/>
          </ac:picMkLst>
        </pc:picChg>
      </pc:sldChg>
      <pc:sldChg chg="modSp mod setBg">
        <pc:chgData name="Johnson, Chad" userId="29e26967-ee32-4210-a1e6-19e5305e9c5f" providerId="ADAL" clId="{F46350DD-566F-4DB0-B638-C932C2CB5955}" dt="2020-02-24T17:59:31.888" v="3862"/>
        <pc:sldMkLst>
          <pc:docMk/>
          <pc:sldMk cId="443136679" sldId="323"/>
        </pc:sldMkLst>
        <pc:spChg chg="mod">
          <ac:chgData name="Johnson, Chad" userId="29e26967-ee32-4210-a1e6-19e5305e9c5f" providerId="ADAL" clId="{F46350DD-566F-4DB0-B638-C932C2CB5955}" dt="2020-02-24T17:59:26.536" v="3861" actId="207"/>
          <ac:spMkLst>
            <pc:docMk/>
            <pc:sldMk cId="443136679" sldId="323"/>
            <ac:spMk id="4" creationId="{AA6E0522-E9B5-48A9-833F-1C6153DEB4FA}"/>
          </ac:spMkLst>
        </pc:spChg>
        <pc:spChg chg="mod">
          <ac:chgData name="Johnson, Chad" userId="29e26967-ee32-4210-a1e6-19e5305e9c5f" providerId="ADAL" clId="{F46350DD-566F-4DB0-B638-C932C2CB5955}" dt="2020-02-24T17:59:24.176" v="3860" actId="12"/>
          <ac:spMkLst>
            <pc:docMk/>
            <pc:sldMk cId="443136679" sldId="323"/>
            <ac:spMk id="5" creationId="{84A7BF40-C4C8-43F3-9D6E-BA02074ADB32}"/>
          </ac:spMkLst>
        </pc:spChg>
        <pc:picChg chg="mod">
          <ac:chgData name="Johnson, Chad" userId="29e26967-ee32-4210-a1e6-19e5305e9c5f" providerId="ADAL" clId="{F46350DD-566F-4DB0-B638-C932C2CB5955}" dt="2020-02-24T17:59:13.503" v="3856"/>
          <ac:picMkLst>
            <pc:docMk/>
            <pc:sldMk cId="443136679" sldId="323"/>
            <ac:picMk id="2" creationId="{D3A90E43-E883-4C54-980E-D1DBFEFDC68B}"/>
          </ac:picMkLst>
        </pc:picChg>
      </pc:sldChg>
      <pc:sldChg chg="addSp modSp mod setBg">
        <pc:chgData name="Johnson, Chad" userId="29e26967-ee32-4210-a1e6-19e5305e9c5f" providerId="ADAL" clId="{F46350DD-566F-4DB0-B638-C932C2CB5955}" dt="2020-02-24T17:59:46.413" v="3863" actId="208"/>
        <pc:sldMkLst>
          <pc:docMk/>
          <pc:sldMk cId="2659712324" sldId="324"/>
        </pc:sldMkLst>
        <pc:spChg chg="mod">
          <ac:chgData name="Johnson, Chad" userId="29e26967-ee32-4210-a1e6-19e5305e9c5f" providerId="ADAL" clId="{F46350DD-566F-4DB0-B638-C932C2CB5955}" dt="2020-02-24T17:58:35.523" v="3853" actId="207"/>
          <ac:spMkLst>
            <pc:docMk/>
            <pc:sldMk cId="2659712324" sldId="324"/>
            <ac:spMk id="4" creationId="{AA6E0522-E9B5-48A9-833F-1C6153DEB4FA}"/>
          </ac:spMkLst>
        </pc:spChg>
        <pc:spChg chg="mod">
          <ac:chgData name="Johnson, Chad" userId="29e26967-ee32-4210-a1e6-19e5305e9c5f" providerId="ADAL" clId="{F46350DD-566F-4DB0-B638-C932C2CB5955}" dt="2020-02-24T17:59:00.293" v="3855" actId="12"/>
          <ac:spMkLst>
            <pc:docMk/>
            <pc:sldMk cId="2659712324" sldId="324"/>
            <ac:spMk id="5" creationId="{84A7BF40-C4C8-43F3-9D6E-BA02074ADB32}"/>
          </ac:spMkLst>
        </pc:spChg>
        <pc:picChg chg="mod">
          <ac:chgData name="Johnson, Chad" userId="29e26967-ee32-4210-a1e6-19e5305e9c5f" providerId="ADAL" clId="{F46350DD-566F-4DB0-B638-C932C2CB5955}" dt="2020-02-24T17:58:19.285" v="3850"/>
          <ac:picMkLst>
            <pc:docMk/>
            <pc:sldMk cId="2659712324" sldId="324"/>
            <ac:picMk id="3" creationId="{925627F5-7389-4707-845B-835B9BEA5481}"/>
          </ac:picMkLst>
        </pc:picChg>
        <pc:cxnChg chg="add mod">
          <ac:chgData name="Johnson, Chad" userId="29e26967-ee32-4210-a1e6-19e5305e9c5f" providerId="ADAL" clId="{F46350DD-566F-4DB0-B638-C932C2CB5955}" dt="2020-02-24T17:59:46.413" v="3863" actId="208"/>
          <ac:cxnSpMkLst>
            <pc:docMk/>
            <pc:sldMk cId="2659712324" sldId="324"/>
            <ac:cxnSpMk id="6" creationId="{8787FDD7-D529-43F4-9804-A5335E442344}"/>
          </ac:cxnSpMkLst>
        </pc:cxnChg>
      </pc:sldChg>
      <pc:sldChg chg="modSp mod setBg">
        <pc:chgData name="Johnson, Chad" userId="29e26967-ee32-4210-a1e6-19e5305e9c5f" providerId="ADAL" clId="{F46350DD-566F-4DB0-B638-C932C2CB5955}" dt="2020-02-24T18:01:02.482" v="3872" actId="20577"/>
        <pc:sldMkLst>
          <pc:docMk/>
          <pc:sldMk cId="2689852301" sldId="325"/>
        </pc:sldMkLst>
        <pc:spChg chg="mod">
          <ac:chgData name="Johnson, Chad" userId="29e26967-ee32-4210-a1e6-19e5305e9c5f" providerId="ADAL" clId="{F46350DD-566F-4DB0-B638-C932C2CB5955}" dt="2020-02-24T17:59:58.066" v="3865" actId="207"/>
          <ac:spMkLst>
            <pc:docMk/>
            <pc:sldMk cId="2689852301" sldId="325"/>
            <ac:spMk id="4" creationId="{AA6E0522-E9B5-48A9-833F-1C6153DEB4FA}"/>
          </ac:spMkLst>
        </pc:spChg>
        <pc:spChg chg="mod">
          <ac:chgData name="Johnson, Chad" userId="29e26967-ee32-4210-a1e6-19e5305e9c5f" providerId="ADAL" clId="{F46350DD-566F-4DB0-B638-C932C2CB5955}" dt="2020-02-24T18:01:02.482" v="3872" actId="20577"/>
          <ac:spMkLst>
            <pc:docMk/>
            <pc:sldMk cId="2689852301" sldId="325"/>
            <ac:spMk id="5" creationId="{84A7BF40-C4C8-43F3-9D6E-BA02074ADB32}"/>
          </ac:spMkLst>
        </pc:spChg>
        <pc:picChg chg="mod">
          <ac:chgData name="Johnson, Chad" userId="29e26967-ee32-4210-a1e6-19e5305e9c5f" providerId="ADAL" clId="{F46350DD-566F-4DB0-B638-C932C2CB5955}" dt="2020-02-24T17:59:54.495" v="3864"/>
          <ac:picMkLst>
            <pc:docMk/>
            <pc:sldMk cId="2689852301" sldId="325"/>
            <ac:picMk id="2" creationId="{3F783B84-FC5B-44C3-8DF0-EE8E62E265EE}"/>
          </ac:picMkLst>
        </pc:picChg>
      </pc:sldChg>
      <pc:sldChg chg="delSp modSp mod">
        <pc:chgData name="Johnson, Chad" userId="29e26967-ee32-4210-a1e6-19e5305e9c5f" providerId="ADAL" clId="{F46350DD-566F-4DB0-B638-C932C2CB5955}" dt="2020-02-24T19:11:38.421" v="4022" actId="20577"/>
        <pc:sldMkLst>
          <pc:docMk/>
          <pc:sldMk cId="396629477" sldId="327"/>
        </pc:sldMkLst>
        <pc:spChg chg="mod">
          <ac:chgData name="Johnson, Chad" userId="29e26967-ee32-4210-a1e6-19e5305e9c5f" providerId="ADAL" clId="{F46350DD-566F-4DB0-B638-C932C2CB5955}" dt="2020-02-24T19:11:38.421" v="4022" actId="20577"/>
          <ac:spMkLst>
            <pc:docMk/>
            <pc:sldMk cId="396629477" sldId="327"/>
            <ac:spMk id="3" creationId="{BECFF417-5A7C-44A7-AB5E-1DD70DF4AD22}"/>
          </ac:spMkLst>
        </pc:spChg>
        <pc:picChg chg="del mod">
          <ac:chgData name="Johnson, Chad" userId="29e26967-ee32-4210-a1e6-19e5305e9c5f" providerId="ADAL" clId="{F46350DD-566F-4DB0-B638-C932C2CB5955}" dt="2020-02-24T19:11:18.905" v="4021" actId="478"/>
          <ac:picMkLst>
            <pc:docMk/>
            <pc:sldMk cId="396629477" sldId="327"/>
            <ac:picMk id="4" creationId="{90780F4A-D98E-4924-85AA-EFEF5C384B82}"/>
          </ac:picMkLst>
        </pc:picChg>
      </pc:sldChg>
      <pc:sldChg chg="del">
        <pc:chgData name="Johnson, Chad" userId="29e26967-ee32-4210-a1e6-19e5305e9c5f" providerId="ADAL" clId="{F46350DD-566F-4DB0-B638-C932C2CB5955}" dt="2020-02-24T14:39:00.390" v="645" actId="2696"/>
        <pc:sldMkLst>
          <pc:docMk/>
          <pc:sldMk cId="1286282238" sldId="333"/>
        </pc:sldMkLst>
      </pc:sldChg>
      <pc:sldChg chg="modSp add mod">
        <pc:chgData name="Johnson, Chad" userId="29e26967-ee32-4210-a1e6-19e5305e9c5f" providerId="ADAL" clId="{F46350DD-566F-4DB0-B638-C932C2CB5955}" dt="2020-02-24T14:35:47.049" v="641" actId="20577"/>
        <pc:sldMkLst>
          <pc:docMk/>
          <pc:sldMk cId="2279188949" sldId="334"/>
        </pc:sldMkLst>
        <pc:spChg chg="mod">
          <ac:chgData name="Johnson, Chad" userId="29e26967-ee32-4210-a1e6-19e5305e9c5f" providerId="ADAL" clId="{F46350DD-566F-4DB0-B638-C932C2CB5955}" dt="2020-02-24T14:35:47.049" v="641" actId="20577"/>
          <ac:spMkLst>
            <pc:docMk/>
            <pc:sldMk cId="2279188949" sldId="334"/>
            <ac:spMk id="5" creationId="{84A7BF40-C4C8-43F3-9D6E-BA02074ADB32}"/>
          </ac:spMkLst>
        </pc:spChg>
      </pc:sldChg>
      <pc:sldChg chg="addSp modSp add mod ord setBg">
        <pc:chgData name="Johnson, Chad" userId="29e26967-ee32-4210-a1e6-19e5305e9c5f" providerId="ADAL" clId="{F46350DD-566F-4DB0-B638-C932C2CB5955}" dt="2020-02-24T18:44:56.204" v="3894"/>
        <pc:sldMkLst>
          <pc:docMk/>
          <pc:sldMk cId="639704015" sldId="335"/>
        </pc:sldMkLst>
        <pc:spChg chg="mod">
          <ac:chgData name="Johnson, Chad" userId="29e26967-ee32-4210-a1e6-19e5305e9c5f" providerId="ADAL" clId="{F46350DD-566F-4DB0-B638-C932C2CB5955}" dt="2020-02-24T18:02:08.495" v="3875" actId="207"/>
          <ac:spMkLst>
            <pc:docMk/>
            <pc:sldMk cId="639704015" sldId="335"/>
            <ac:spMk id="4" creationId="{AA6E0522-E9B5-48A9-833F-1C6153DEB4FA}"/>
          </ac:spMkLst>
        </pc:spChg>
        <pc:spChg chg="mod">
          <ac:chgData name="Johnson, Chad" userId="29e26967-ee32-4210-a1e6-19e5305e9c5f" providerId="ADAL" clId="{F46350DD-566F-4DB0-B638-C932C2CB5955}" dt="2020-02-24T18:02:37.775" v="3883" actId="27636"/>
          <ac:spMkLst>
            <pc:docMk/>
            <pc:sldMk cId="639704015" sldId="335"/>
            <ac:spMk id="5" creationId="{84A7BF40-C4C8-43F3-9D6E-BA02074ADB32}"/>
          </ac:spMkLst>
        </pc:spChg>
        <pc:picChg chg="add mod">
          <ac:chgData name="Johnson, Chad" userId="29e26967-ee32-4210-a1e6-19e5305e9c5f" providerId="ADAL" clId="{F46350DD-566F-4DB0-B638-C932C2CB5955}" dt="2020-02-24T18:02:46.876" v="3884" actId="1076"/>
          <ac:picMkLst>
            <pc:docMk/>
            <pc:sldMk cId="639704015" sldId="335"/>
            <ac:picMk id="18434" creationId="{989D7599-04EA-4B06-982F-C9CC13499B0A}"/>
          </ac:picMkLst>
        </pc:picChg>
      </pc:sldChg>
      <pc:sldChg chg="modSp add mod">
        <pc:chgData name="Johnson, Chad" userId="29e26967-ee32-4210-a1e6-19e5305e9c5f" providerId="ADAL" clId="{F46350DD-566F-4DB0-B638-C932C2CB5955}" dt="2020-02-24T14:45:52.997" v="1665" actId="20577"/>
        <pc:sldMkLst>
          <pc:docMk/>
          <pc:sldMk cId="650497311" sldId="336"/>
        </pc:sldMkLst>
        <pc:spChg chg="mod">
          <ac:chgData name="Johnson, Chad" userId="29e26967-ee32-4210-a1e6-19e5305e9c5f" providerId="ADAL" clId="{F46350DD-566F-4DB0-B638-C932C2CB5955}" dt="2020-02-24T14:44:23.831" v="1303" actId="20577"/>
          <ac:spMkLst>
            <pc:docMk/>
            <pc:sldMk cId="650497311" sldId="336"/>
            <ac:spMk id="2" creationId="{DEC072AA-7E7E-4485-B157-F8182D1E0CA5}"/>
          </ac:spMkLst>
        </pc:spChg>
        <pc:spChg chg="mod">
          <ac:chgData name="Johnson, Chad" userId="29e26967-ee32-4210-a1e6-19e5305e9c5f" providerId="ADAL" clId="{F46350DD-566F-4DB0-B638-C932C2CB5955}" dt="2020-02-24T14:45:52.997" v="1665" actId="20577"/>
          <ac:spMkLst>
            <pc:docMk/>
            <pc:sldMk cId="650497311" sldId="336"/>
            <ac:spMk id="3" creationId="{219598D3-588A-45C9-95B4-F92FC95A3C71}"/>
          </ac:spMkLst>
        </pc:spChg>
      </pc:sldChg>
      <pc:sldChg chg="addSp delSp modSp add mod">
        <pc:chgData name="Johnson, Chad" userId="29e26967-ee32-4210-a1e6-19e5305e9c5f" providerId="ADAL" clId="{F46350DD-566F-4DB0-B638-C932C2CB5955}" dt="2020-02-24T15:54:10.471" v="2707" actId="20577"/>
        <pc:sldMkLst>
          <pc:docMk/>
          <pc:sldMk cId="2448783813" sldId="337"/>
        </pc:sldMkLst>
        <pc:spChg chg="del">
          <ac:chgData name="Johnson, Chad" userId="29e26967-ee32-4210-a1e6-19e5305e9c5f" providerId="ADAL" clId="{F46350DD-566F-4DB0-B638-C932C2CB5955}" dt="2020-02-24T14:46:03.284" v="1667"/>
          <ac:spMkLst>
            <pc:docMk/>
            <pc:sldMk cId="2448783813" sldId="337"/>
            <ac:spMk id="2" creationId="{AE210798-6D08-404D-8199-7A683020F061}"/>
          </ac:spMkLst>
        </pc:spChg>
        <pc:spChg chg="del">
          <ac:chgData name="Johnson, Chad" userId="29e26967-ee32-4210-a1e6-19e5305e9c5f" providerId="ADAL" clId="{F46350DD-566F-4DB0-B638-C932C2CB5955}" dt="2020-02-24T14:46:03.284" v="1667"/>
          <ac:spMkLst>
            <pc:docMk/>
            <pc:sldMk cId="2448783813" sldId="337"/>
            <ac:spMk id="3" creationId="{B8C6600E-2EE1-48AB-AE31-6D08BD6E1420}"/>
          </ac:spMkLst>
        </pc:spChg>
        <pc:spChg chg="add mod">
          <ac:chgData name="Johnson, Chad" userId="29e26967-ee32-4210-a1e6-19e5305e9c5f" providerId="ADAL" clId="{F46350DD-566F-4DB0-B638-C932C2CB5955}" dt="2020-02-24T14:58:19.020" v="2001" actId="1076"/>
          <ac:spMkLst>
            <pc:docMk/>
            <pc:sldMk cId="2448783813" sldId="337"/>
            <ac:spMk id="4" creationId="{4B14AEC3-5B6A-43A6-AEF4-65F1DE792753}"/>
          </ac:spMkLst>
        </pc:spChg>
        <pc:spChg chg="add mod">
          <ac:chgData name="Johnson, Chad" userId="29e26967-ee32-4210-a1e6-19e5305e9c5f" providerId="ADAL" clId="{F46350DD-566F-4DB0-B638-C932C2CB5955}" dt="2020-02-24T14:58:17.670" v="2000" actId="1076"/>
          <ac:spMkLst>
            <pc:docMk/>
            <pc:sldMk cId="2448783813" sldId="337"/>
            <ac:spMk id="5" creationId="{2AF70881-B5B8-4A13-8D50-78EBF265BCDE}"/>
          </ac:spMkLst>
        </pc:spChg>
        <pc:spChg chg="add mod">
          <ac:chgData name="Johnson, Chad" userId="29e26967-ee32-4210-a1e6-19e5305e9c5f" providerId="ADAL" clId="{F46350DD-566F-4DB0-B638-C932C2CB5955}" dt="2020-02-24T15:54:10.471" v="2707" actId="20577"/>
          <ac:spMkLst>
            <pc:docMk/>
            <pc:sldMk cId="2448783813" sldId="337"/>
            <ac:spMk id="6" creationId="{C2550D1C-A6E2-4F5F-A072-FAD6B0A89D26}"/>
          </ac:spMkLst>
        </pc:spChg>
        <pc:spChg chg="add mod">
          <ac:chgData name="Johnson, Chad" userId="29e26967-ee32-4210-a1e6-19e5305e9c5f" providerId="ADAL" clId="{F46350DD-566F-4DB0-B638-C932C2CB5955}" dt="2020-02-24T15:01:43.876" v="2188" actId="6549"/>
          <ac:spMkLst>
            <pc:docMk/>
            <pc:sldMk cId="2448783813" sldId="337"/>
            <ac:spMk id="14" creationId="{AC1AB329-F538-4F60-8C1B-408DB96D8587}"/>
          </ac:spMkLst>
        </pc:spChg>
        <pc:spChg chg="add mod">
          <ac:chgData name="Johnson, Chad" userId="29e26967-ee32-4210-a1e6-19e5305e9c5f" providerId="ADAL" clId="{F46350DD-566F-4DB0-B638-C932C2CB5955}" dt="2020-02-24T14:59:04.552" v="2030" actId="14100"/>
          <ac:spMkLst>
            <pc:docMk/>
            <pc:sldMk cId="2448783813" sldId="337"/>
            <ac:spMk id="15" creationId="{CEA97AFA-DAB8-457C-AE35-895D22186445}"/>
          </ac:spMkLst>
        </pc:spChg>
        <pc:spChg chg="add mod">
          <ac:chgData name="Johnson, Chad" userId="29e26967-ee32-4210-a1e6-19e5305e9c5f" providerId="ADAL" clId="{F46350DD-566F-4DB0-B638-C932C2CB5955}" dt="2020-02-24T14:58:50.585" v="2028" actId="14100"/>
          <ac:spMkLst>
            <pc:docMk/>
            <pc:sldMk cId="2448783813" sldId="337"/>
            <ac:spMk id="16" creationId="{DB55CE5B-685F-4557-B541-828EE7685D83}"/>
          </ac:spMkLst>
        </pc:spChg>
        <pc:picChg chg="add del">
          <ac:chgData name="Johnson, Chad" userId="29e26967-ee32-4210-a1e6-19e5305e9c5f" providerId="ADAL" clId="{F46350DD-566F-4DB0-B638-C932C2CB5955}" dt="2020-02-24T14:46:15.101" v="1669" actId="478"/>
          <ac:picMkLst>
            <pc:docMk/>
            <pc:sldMk cId="2448783813" sldId="337"/>
            <ac:picMk id="3074" creationId="{8BD315A3-B684-4357-A567-0CD9AC1F702C}"/>
          </ac:picMkLst>
        </pc:picChg>
        <pc:picChg chg="add del mod">
          <ac:chgData name="Johnson, Chad" userId="29e26967-ee32-4210-a1e6-19e5305e9c5f" providerId="ADAL" clId="{F46350DD-566F-4DB0-B638-C932C2CB5955}" dt="2020-02-24T14:46:19.238" v="1672" actId="478"/>
          <ac:picMkLst>
            <pc:docMk/>
            <pc:sldMk cId="2448783813" sldId="337"/>
            <ac:picMk id="3076" creationId="{FCE08C4E-F38D-4D9B-8C5E-F56D412409DB}"/>
          </ac:picMkLst>
        </pc:picChg>
        <pc:picChg chg="add del">
          <ac:chgData name="Johnson, Chad" userId="29e26967-ee32-4210-a1e6-19e5305e9c5f" providerId="ADAL" clId="{F46350DD-566F-4DB0-B638-C932C2CB5955}" dt="2020-02-24T14:46:34.557" v="1674" actId="478"/>
          <ac:picMkLst>
            <pc:docMk/>
            <pc:sldMk cId="2448783813" sldId="337"/>
            <ac:picMk id="3078" creationId="{07421DCD-D685-46BF-B50F-612563006824}"/>
          </ac:picMkLst>
        </pc:picChg>
        <pc:picChg chg="add del mod">
          <ac:chgData name="Johnson, Chad" userId="29e26967-ee32-4210-a1e6-19e5305e9c5f" providerId="ADAL" clId="{F46350DD-566F-4DB0-B638-C932C2CB5955}" dt="2020-02-24T14:47:33.430" v="1677" actId="478"/>
          <ac:picMkLst>
            <pc:docMk/>
            <pc:sldMk cId="2448783813" sldId="337"/>
            <ac:picMk id="3080" creationId="{050AB41D-2FF4-434B-89E2-1DED3C519B18}"/>
          </ac:picMkLst>
        </pc:picChg>
        <pc:picChg chg="add del">
          <ac:chgData name="Johnson, Chad" userId="29e26967-ee32-4210-a1e6-19e5305e9c5f" providerId="ADAL" clId="{F46350DD-566F-4DB0-B638-C932C2CB5955}" dt="2020-02-24T14:48:00.989" v="1679" actId="478"/>
          <ac:picMkLst>
            <pc:docMk/>
            <pc:sldMk cId="2448783813" sldId="337"/>
            <ac:picMk id="3082" creationId="{B25746B3-F9B7-4C9B-B562-AD3AF23D9FB1}"/>
          </ac:picMkLst>
        </pc:picChg>
        <pc:picChg chg="add del mod">
          <ac:chgData name="Johnson, Chad" userId="29e26967-ee32-4210-a1e6-19e5305e9c5f" providerId="ADAL" clId="{F46350DD-566F-4DB0-B638-C932C2CB5955}" dt="2020-02-24T14:48:44.156" v="1681" actId="478"/>
          <ac:picMkLst>
            <pc:docMk/>
            <pc:sldMk cId="2448783813" sldId="337"/>
            <ac:picMk id="3084" creationId="{DE914B85-0EFD-4CE1-AE3A-A0B24C6E065B}"/>
          </ac:picMkLst>
        </pc:picChg>
        <pc:picChg chg="add del mod">
          <ac:chgData name="Johnson, Chad" userId="29e26967-ee32-4210-a1e6-19e5305e9c5f" providerId="ADAL" clId="{F46350DD-566F-4DB0-B638-C932C2CB5955}" dt="2020-02-24T14:48:53.014" v="1683" actId="478"/>
          <ac:picMkLst>
            <pc:docMk/>
            <pc:sldMk cId="2448783813" sldId="337"/>
            <ac:picMk id="3086" creationId="{5AD84961-4D98-4263-8354-C854C1D4DE70}"/>
          </ac:picMkLst>
        </pc:picChg>
        <pc:picChg chg="add del mod">
          <ac:chgData name="Johnson, Chad" userId="29e26967-ee32-4210-a1e6-19e5305e9c5f" providerId="ADAL" clId="{F46350DD-566F-4DB0-B638-C932C2CB5955}" dt="2020-02-24T14:57:50.652" v="1994" actId="478"/>
          <ac:picMkLst>
            <pc:docMk/>
            <pc:sldMk cId="2448783813" sldId="337"/>
            <ac:picMk id="3088" creationId="{64F55635-9C8A-42C3-8B54-661D8DEC756B}"/>
          </ac:picMkLst>
        </pc:picChg>
        <pc:picChg chg="add del mod">
          <ac:chgData name="Johnson, Chad" userId="29e26967-ee32-4210-a1e6-19e5305e9c5f" providerId="ADAL" clId="{F46350DD-566F-4DB0-B638-C932C2CB5955}" dt="2020-02-24T15:03:01.017" v="2252" actId="478"/>
          <ac:picMkLst>
            <pc:docMk/>
            <pc:sldMk cId="2448783813" sldId="337"/>
            <ac:picMk id="3090" creationId="{E58C3044-EC36-4A63-BD3D-8A9A2D819FFA}"/>
          </ac:picMkLst>
        </pc:picChg>
        <pc:picChg chg="add mod">
          <ac:chgData name="Johnson, Chad" userId="29e26967-ee32-4210-a1e6-19e5305e9c5f" providerId="ADAL" clId="{F46350DD-566F-4DB0-B638-C932C2CB5955}" dt="2020-02-24T15:06:55.392" v="2294" actId="1076"/>
          <ac:picMkLst>
            <pc:docMk/>
            <pc:sldMk cId="2448783813" sldId="337"/>
            <ac:picMk id="3092" creationId="{D3574CD2-6A45-41C6-A695-14E8C886BECC}"/>
          </ac:picMkLst>
        </pc:picChg>
        <pc:cxnChg chg="add del mod">
          <ac:chgData name="Johnson, Chad" userId="29e26967-ee32-4210-a1e6-19e5305e9c5f" providerId="ADAL" clId="{F46350DD-566F-4DB0-B638-C932C2CB5955}" dt="2020-02-24T15:04:18.290" v="2267" actId="478"/>
          <ac:cxnSpMkLst>
            <pc:docMk/>
            <pc:sldMk cId="2448783813" sldId="337"/>
            <ac:cxnSpMk id="8" creationId="{1FBFFA10-967D-4A26-AFED-BBE77C8D470D}"/>
          </ac:cxnSpMkLst>
        </pc:cxnChg>
        <pc:cxnChg chg="add mod">
          <ac:chgData name="Johnson, Chad" userId="29e26967-ee32-4210-a1e6-19e5305e9c5f" providerId="ADAL" clId="{F46350DD-566F-4DB0-B638-C932C2CB5955}" dt="2020-02-24T15:04:36.627" v="2270" actId="208"/>
          <ac:cxnSpMkLst>
            <pc:docMk/>
            <pc:sldMk cId="2448783813" sldId="337"/>
            <ac:cxnSpMk id="10" creationId="{B6DDCB17-F8B2-4569-92EB-83999207BA88}"/>
          </ac:cxnSpMkLst>
        </pc:cxnChg>
      </pc:sldChg>
      <pc:sldChg chg="addSp delSp modSp add del setBg">
        <pc:chgData name="Johnson, Chad" userId="29e26967-ee32-4210-a1e6-19e5305e9c5f" providerId="ADAL" clId="{F46350DD-566F-4DB0-B638-C932C2CB5955}" dt="2020-02-24T17:46:15.885" v="3797" actId="2696"/>
        <pc:sldMkLst>
          <pc:docMk/>
          <pc:sldMk cId="3949178490" sldId="338"/>
        </pc:sldMkLst>
        <pc:spChg chg="add mod">
          <ac:chgData name="Johnson, Chad" userId="29e26967-ee32-4210-a1e6-19e5305e9c5f" providerId="ADAL" clId="{F46350DD-566F-4DB0-B638-C932C2CB5955}" dt="2020-02-24T17:38:56.579" v="3793"/>
          <ac:spMkLst>
            <pc:docMk/>
            <pc:sldMk cId="3949178490" sldId="338"/>
            <ac:spMk id="2" creationId="{865C6662-12AC-4CE9-8737-FD49D6AAEAF5}"/>
          </ac:spMkLst>
        </pc:spChg>
        <pc:picChg chg="add del mod">
          <ac:chgData name="Johnson, Chad" userId="29e26967-ee32-4210-a1e6-19e5305e9c5f" providerId="ADAL" clId="{F46350DD-566F-4DB0-B638-C932C2CB5955}" dt="2020-02-24T17:16:44.075" v="3767"/>
          <ac:picMkLst>
            <pc:docMk/>
            <pc:sldMk cId="3949178490" sldId="338"/>
            <ac:picMk id="4098" creationId="{E2FA886E-E7C3-4C8E-85EC-7F3363D39BCC}"/>
          </ac:picMkLst>
        </pc:picChg>
        <pc:picChg chg="add del mod">
          <ac:chgData name="Johnson, Chad" userId="29e26967-ee32-4210-a1e6-19e5305e9c5f" providerId="ADAL" clId="{F46350DD-566F-4DB0-B638-C932C2CB5955}" dt="2020-02-24T17:15:41.849" v="3764" actId="478"/>
          <ac:picMkLst>
            <pc:docMk/>
            <pc:sldMk cId="3949178490" sldId="338"/>
            <ac:picMk id="4100" creationId="{51606C1E-6230-483B-A241-31D0F27B0FEC}"/>
          </ac:picMkLst>
        </pc:picChg>
        <pc:picChg chg="add del mod">
          <ac:chgData name="Johnson, Chad" userId="29e26967-ee32-4210-a1e6-19e5305e9c5f" providerId="ADAL" clId="{F46350DD-566F-4DB0-B638-C932C2CB5955}" dt="2020-02-24T17:15:44.266" v="3765" actId="478"/>
          <ac:picMkLst>
            <pc:docMk/>
            <pc:sldMk cId="3949178490" sldId="338"/>
            <ac:picMk id="4102" creationId="{F9EB9E24-0E53-4A9F-86D3-ABD5C5986887}"/>
          </ac:picMkLst>
        </pc:picChg>
        <pc:picChg chg="add mod">
          <ac:chgData name="Johnson, Chad" userId="29e26967-ee32-4210-a1e6-19e5305e9c5f" providerId="ADAL" clId="{F46350DD-566F-4DB0-B638-C932C2CB5955}" dt="2020-02-24T17:25:46.300" v="3773"/>
          <ac:picMkLst>
            <pc:docMk/>
            <pc:sldMk cId="3949178490" sldId="338"/>
            <ac:picMk id="4104" creationId="{9CD1C827-9A43-45F1-B717-6FCF5797855D}"/>
          </ac:picMkLst>
        </pc:picChg>
      </pc:sldChg>
      <pc:sldChg chg="addSp delSp modSp add mod setBg">
        <pc:chgData name="Johnson, Chad" userId="29e26967-ee32-4210-a1e6-19e5305e9c5f" providerId="ADAL" clId="{F46350DD-566F-4DB0-B638-C932C2CB5955}" dt="2020-02-24T17:16:59.184" v="3772" actId="1076"/>
        <pc:sldMkLst>
          <pc:docMk/>
          <pc:sldMk cId="386467915" sldId="339"/>
        </pc:sldMkLst>
        <pc:spChg chg="del">
          <ac:chgData name="Johnson, Chad" userId="29e26967-ee32-4210-a1e6-19e5305e9c5f" providerId="ADAL" clId="{F46350DD-566F-4DB0-B638-C932C2CB5955}" dt="2020-02-24T15:03:08.990" v="2254" actId="478"/>
          <ac:spMkLst>
            <pc:docMk/>
            <pc:sldMk cId="386467915" sldId="339"/>
            <ac:spMk id="4" creationId="{4B14AEC3-5B6A-43A6-AEF4-65F1DE792753}"/>
          </ac:spMkLst>
        </pc:spChg>
        <pc:spChg chg="del">
          <ac:chgData name="Johnson, Chad" userId="29e26967-ee32-4210-a1e6-19e5305e9c5f" providerId="ADAL" clId="{F46350DD-566F-4DB0-B638-C932C2CB5955}" dt="2020-02-24T15:03:08.990" v="2254" actId="478"/>
          <ac:spMkLst>
            <pc:docMk/>
            <pc:sldMk cId="386467915" sldId="339"/>
            <ac:spMk id="5" creationId="{2AF70881-B5B8-4A13-8D50-78EBF265BCDE}"/>
          </ac:spMkLst>
        </pc:spChg>
        <pc:spChg chg="del">
          <ac:chgData name="Johnson, Chad" userId="29e26967-ee32-4210-a1e6-19e5305e9c5f" providerId="ADAL" clId="{F46350DD-566F-4DB0-B638-C932C2CB5955}" dt="2020-02-24T15:03:08.990" v="2254" actId="478"/>
          <ac:spMkLst>
            <pc:docMk/>
            <pc:sldMk cId="386467915" sldId="339"/>
            <ac:spMk id="6" creationId="{C2550D1C-A6E2-4F5F-A072-FAD6B0A89D26}"/>
          </ac:spMkLst>
        </pc:spChg>
        <pc:spChg chg="del">
          <ac:chgData name="Johnson, Chad" userId="29e26967-ee32-4210-a1e6-19e5305e9c5f" providerId="ADAL" clId="{F46350DD-566F-4DB0-B638-C932C2CB5955}" dt="2020-02-24T15:03:08.990" v="2254" actId="478"/>
          <ac:spMkLst>
            <pc:docMk/>
            <pc:sldMk cId="386467915" sldId="339"/>
            <ac:spMk id="14" creationId="{AC1AB329-F538-4F60-8C1B-408DB96D8587}"/>
          </ac:spMkLst>
        </pc:spChg>
        <pc:spChg chg="del">
          <ac:chgData name="Johnson, Chad" userId="29e26967-ee32-4210-a1e6-19e5305e9c5f" providerId="ADAL" clId="{F46350DD-566F-4DB0-B638-C932C2CB5955}" dt="2020-02-24T15:03:08.990" v="2254" actId="478"/>
          <ac:spMkLst>
            <pc:docMk/>
            <pc:sldMk cId="386467915" sldId="339"/>
            <ac:spMk id="15" creationId="{CEA97AFA-DAB8-457C-AE35-895D22186445}"/>
          </ac:spMkLst>
        </pc:spChg>
        <pc:spChg chg="del">
          <ac:chgData name="Johnson, Chad" userId="29e26967-ee32-4210-a1e6-19e5305e9c5f" providerId="ADAL" clId="{F46350DD-566F-4DB0-B638-C932C2CB5955}" dt="2020-02-24T15:03:08.990" v="2254" actId="478"/>
          <ac:spMkLst>
            <pc:docMk/>
            <pc:sldMk cId="386467915" sldId="339"/>
            <ac:spMk id="16" creationId="{DB55CE5B-685F-4557-B541-828EE7685D83}"/>
          </ac:spMkLst>
        </pc:spChg>
        <pc:picChg chg="add mod">
          <ac:chgData name="Johnson, Chad" userId="29e26967-ee32-4210-a1e6-19e5305e9c5f" providerId="ADAL" clId="{F46350DD-566F-4DB0-B638-C932C2CB5955}" dt="2020-02-24T17:16:59.184" v="3772" actId="1076"/>
          <ac:picMkLst>
            <pc:docMk/>
            <pc:sldMk cId="386467915" sldId="339"/>
            <ac:picMk id="9" creationId="{D22E496B-9BB5-480F-AA6F-FC19972C3868}"/>
          </ac:picMkLst>
        </pc:picChg>
        <pc:picChg chg="del mod">
          <ac:chgData name="Johnson, Chad" userId="29e26967-ee32-4210-a1e6-19e5305e9c5f" providerId="ADAL" clId="{F46350DD-566F-4DB0-B638-C932C2CB5955}" dt="2020-02-24T17:16:40.969" v="3766" actId="478"/>
          <ac:picMkLst>
            <pc:docMk/>
            <pc:sldMk cId="386467915" sldId="339"/>
            <ac:picMk id="3090" creationId="{E58C3044-EC36-4A63-BD3D-8A9A2D819FFA}"/>
          </ac:picMkLst>
        </pc:picChg>
      </pc:sldChg>
      <pc:sldChg chg="addSp modSp add mod modAnim">
        <pc:chgData name="Johnson, Chad" userId="29e26967-ee32-4210-a1e6-19e5305e9c5f" providerId="ADAL" clId="{F46350DD-566F-4DB0-B638-C932C2CB5955}" dt="2020-02-24T15:25:58.560" v="2540"/>
        <pc:sldMkLst>
          <pc:docMk/>
          <pc:sldMk cId="1524806449" sldId="340"/>
        </pc:sldMkLst>
        <pc:spChg chg="mod">
          <ac:chgData name="Johnson, Chad" userId="29e26967-ee32-4210-a1e6-19e5305e9c5f" providerId="ADAL" clId="{F46350DD-566F-4DB0-B638-C932C2CB5955}" dt="2020-02-24T15:23:08.766" v="2528" actId="20577"/>
          <ac:spMkLst>
            <pc:docMk/>
            <pc:sldMk cId="1524806449" sldId="340"/>
            <ac:spMk id="6" creationId="{C2550D1C-A6E2-4F5F-A072-FAD6B0A89D26}"/>
          </ac:spMkLst>
        </pc:spChg>
        <pc:picChg chg="add mod">
          <ac:chgData name="Johnson, Chad" userId="29e26967-ee32-4210-a1e6-19e5305e9c5f" providerId="ADAL" clId="{F46350DD-566F-4DB0-B638-C932C2CB5955}" dt="2020-02-24T15:24:20.369" v="2535" actId="14100"/>
          <ac:picMkLst>
            <pc:docMk/>
            <pc:sldMk cId="1524806449" sldId="340"/>
            <ac:picMk id="5122" creationId="{8CBDFBBB-EA8F-4A86-B97A-4C86280D0C28}"/>
          </ac:picMkLst>
        </pc:picChg>
        <pc:picChg chg="add mod">
          <ac:chgData name="Johnson, Chad" userId="29e26967-ee32-4210-a1e6-19e5305e9c5f" providerId="ADAL" clId="{F46350DD-566F-4DB0-B638-C932C2CB5955}" dt="2020-02-24T15:25:54.692" v="2538" actId="14100"/>
          <ac:picMkLst>
            <pc:docMk/>
            <pc:sldMk cId="1524806449" sldId="340"/>
            <ac:picMk id="5124" creationId="{C8B2F62F-F8FA-465E-8984-734D4CEF01D5}"/>
          </ac:picMkLst>
        </pc:picChg>
        <pc:cxnChg chg="mod">
          <ac:chgData name="Johnson, Chad" userId="29e26967-ee32-4210-a1e6-19e5305e9c5f" providerId="ADAL" clId="{F46350DD-566F-4DB0-B638-C932C2CB5955}" dt="2020-02-24T15:24:17.166" v="2534" actId="14100"/>
          <ac:cxnSpMkLst>
            <pc:docMk/>
            <pc:sldMk cId="1524806449" sldId="340"/>
            <ac:cxnSpMk id="10" creationId="{B6DDCB17-F8B2-4569-92EB-83999207BA88}"/>
          </ac:cxnSpMkLst>
        </pc:cxnChg>
      </pc:sldChg>
      <pc:sldChg chg="addSp modSp add">
        <pc:chgData name="Johnson, Chad" userId="29e26967-ee32-4210-a1e6-19e5305e9c5f" providerId="ADAL" clId="{F46350DD-566F-4DB0-B638-C932C2CB5955}" dt="2020-02-24T15:27:53.653" v="2545" actId="1076"/>
        <pc:sldMkLst>
          <pc:docMk/>
          <pc:sldMk cId="835663207" sldId="341"/>
        </pc:sldMkLst>
        <pc:picChg chg="add mod">
          <ac:chgData name="Johnson, Chad" userId="29e26967-ee32-4210-a1e6-19e5305e9c5f" providerId="ADAL" clId="{F46350DD-566F-4DB0-B638-C932C2CB5955}" dt="2020-02-24T15:27:53.653" v="2545" actId="1076"/>
          <ac:picMkLst>
            <pc:docMk/>
            <pc:sldMk cId="835663207" sldId="341"/>
            <ac:picMk id="7170" creationId="{6B714539-A219-4856-A35B-4E8962AE168A}"/>
          </ac:picMkLst>
        </pc:picChg>
      </pc:sldChg>
      <pc:sldChg chg="addSp modSp add">
        <pc:chgData name="Johnson, Chad" userId="29e26967-ee32-4210-a1e6-19e5305e9c5f" providerId="ADAL" clId="{F46350DD-566F-4DB0-B638-C932C2CB5955}" dt="2020-02-24T15:36:23.907" v="2552" actId="1076"/>
        <pc:sldMkLst>
          <pc:docMk/>
          <pc:sldMk cId="954715320" sldId="342"/>
        </pc:sldMkLst>
        <pc:picChg chg="add mod">
          <ac:chgData name="Johnson, Chad" userId="29e26967-ee32-4210-a1e6-19e5305e9c5f" providerId="ADAL" clId="{F46350DD-566F-4DB0-B638-C932C2CB5955}" dt="2020-02-24T15:36:23.907" v="2552" actId="1076"/>
          <ac:picMkLst>
            <pc:docMk/>
            <pc:sldMk cId="954715320" sldId="342"/>
            <ac:picMk id="8194" creationId="{BEF47C1F-7537-4E9C-A2BE-2CB62571E28E}"/>
          </ac:picMkLst>
        </pc:picChg>
      </pc:sldChg>
      <pc:sldChg chg="delSp modSp add mod ord modAnim">
        <pc:chgData name="Johnson, Chad" userId="29e26967-ee32-4210-a1e6-19e5305e9c5f" providerId="ADAL" clId="{F46350DD-566F-4DB0-B638-C932C2CB5955}" dt="2020-02-24T17:08:18.573" v="3737" actId="1076"/>
        <pc:sldMkLst>
          <pc:docMk/>
          <pc:sldMk cId="3978138919" sldId="343"/>
        </pc:sldMkLst>
        <pc:spChg chg="mod">
          <ac:chgData name="Johnson, Chad" userId="29e26967-ee32-4210-a1e6-19e5305e9c5f" providerId="ADAL" clId="{F46350DD-566F-4DB0-B638-C932C2CB5955}" dt="2020-02-24T17:08:18.573" v="3737" actId="1076"/>
          <ac:spMkLst>
            <pc:docMk/>
            <pc:sldMk cId="3978138919" sldId="343"/>
            <ac:spMk id="6" creationId="{C2550D1C-A6E2-4F5F-A072-FAD6B0A89D26}"/>
          </ac:spMkLst>
        </pc:spChg>
        <pc:picChg chg="del">
          <ac:chgData name="Johnson, Chad" userId="29e26967-ee32-4210-a1e6-19e5305e9c5f" providerId="ADAL" clId="{F46350DD-566F-4DB0-B638-C932C2CB5955}" dt="2020-02-24T15:47:59.119" v="2557" actId="478"/>
          <ac:picMkLst>
            <pc:docMk/>
            <pc:sldMk cId="3978138919" sldId="343"/>
            <ac:picMk id="5122" creationId="{8CBDFBBB-EA8F-4A86-B97A-4C86280D0C28}"/>
          </ac:picMkLst>
        </pc:picChg>
        <pc:picChg chg="del">
          <ac:chgData name="Johnson, Chad" userId="29e26967-ee32-4210-a1e6-19e5305e9c5f" providerId="ADAL" clId="{F46350DD-566F-4DB0-B638-C932C2CB5955}" dt="2020-02-24T15:47:58.454" v="2556" actId="478"/>
          <ac:picMkLst>
            <pc:docMk/>
            <pc:sldMk cId="3978138919" sldId="343"/>
            <ac:picMk id="5124" creationId="{C8B2F62F-F8FA-465E-8984-734D4CEF01D5}"/>
          </ac:picMkLst>
        </pc:picChg>
        <pc:cxnChg chg="mod">
          <ac:chgData name="Johnson, Chad" userId="29e26967-ee32-4210-a1e6-19e5305e9c5f" providerId="ADAL" clId="{F46350DD-566F-4DB0-B638-C932C2CB5955}" dt="2020-02-24T16:36:11.353" v="3636" actId="14100"/>
          <ac:cxnSpMkLst>
            <pc:docMk/>
            <pc:sldMk cId="3978138919" sldId="343"/>
            <ac:cxnSpMk id="10" creationId="{B6DDCB17-F8B2-4569-92EB-83999207BA88}"/>
          </ac:cxnSpMkLst>
        </pc:cxnChg>
      </pc:sldChg>
      <pc:sldChg chg="addSp delSp modSp add setBg">
        <pc:chgData name="Johnson, Chad" userId="29e26967-ee32-4210-a1e6-19e5305e9c5f" providerId="ADAL" clId="{F46350DD-566F-4DB0-B638-C932C2CB5955}" dt="2020-02-24T17:07:57.502" v="3736" actId="1076"/>
        <pc:sldMkLst>
          <pc:docMk/>
          <pc:sldMk cId="1904645490" sldId="344"/>
        </pc:sldMkLst>
        <pc:picChg chg="add del mod">
          <ac:chgData name="Johnson, Chad" userId="29e26967-ee32-4210-a1e6-19e5305e9c5f" providerId="ADAL" clId="{F46350DD-566F-4DB0-B638-C932C2CB5955}" dt="2020-02-24T17:06:20.835" v="3719" actId="478"/>
          <ac:picMkLst>
            <pc:docMk/>
            <pc:sldMk cId="1904645490" sldId="344"/>
            <ac:picMk id="9218" creationId="{133FBCE0-26F7-4D6F-99A7-E114256E484B}"/>
          </ac:picMkLst>
        </pc:picChg>
        <pc:picChg chg="add mod">
          <ac:chgData name="Johnson, Chad" userId="29e26967-ee32-4210-a1e6-19e5305e9c5f" providerId="ADAL" clId="{F46350DD-566F-4DB0-B638-C932C2CB5955}" dt="2020-02-24T17:07:57.502" v="3736" actId="1076"/>
          <ac:picMkLst>
            <pc:docMk/>
            <pc:sldMk cId="1904645490" sldId="344"/>
            <ac:picMk id="9220" creationId="{A75C56CA-652F-43AA-930D-993FE6D60110}"/>
          </ac:picMkLst>
        </pc:picChg>
        <pc:picChg chg="add del mod">
          <ac:chgData name="Johnson, Chad" userId="29e26967-ee32-4210-a1e6-19e5305e9c5f" providerId="ADAL" clId="{F46350DD-566F-4DB0-B638-C932C2CB5955}" dt="2020-02-24T17:07:12.076" v="3724" actId="478"/>
          <ac:picMkLst>
            <pc:docMk/>
            <pc:sldMk cId="1904645490" sldId="344"/>
            <ac:picMk id="9222" creationId="{C0FBD255-955B-41B4-AB00-474CD0E8CC34}"/>
          </ac:picMkLst>
        </pc:picChg>
        <pc:picChg chg="add mod">
          <ac:chgData name="Johnson, Chad" userId="29e26967-ee32-4210-a1e6-19e5305e9c5f" providerId="ADAL" clId="{F46350DD-566F-4DB0-B638-C932C2CB5955}" dt="2020-02-24T17:07:48.628" v="3735" actId="732"/>
          <ac:picMkLst>
            <pc:docMk/>
            <pc:sldMk cId="1904645490" sldId="344"/>
            <ac:picMk id="9224" creationId="{49EDE9D8-E6EA-4771-82F6-CF8F8432409B}"/>
          </ac:picMkLst>
        </pc:picChg>
      </pc:sldChg>
      <pc:sldChg chg="addSp modSp add del ord">
        <pc:chgData name="Johnson, Chad" userId="29e26967-ee32-4210-a1e6-19e5305e9c5f" providerId="ADAL" clId="{F46350DD-566F-4DB0-B638-C932C2CB5955}" dt="2020-02-24T17:12:50.573" v="3748" actId="2696"/>
        <pc:sldMkLst>
          <pc:docMk/>
          <pc:sldMk cId="3235379154" sldId="345"/>
        </pc:sldMkLst>
        <pc:picChg chg="add mod">
          <ac:chgData name="Johnson, Chad" userId="29e26967-ee32-4210-a1e6-19e5305e9c5f" providerId="ADAL" clId="{F46350DD-566F-4DB0-B638-C932C2CB5955}" dt="2020-02-24T17:00:28.326" v="3718" actId="1076"/>
          <ac:picMkLst>
            <pc:docMk/>
            <pc:sldMk cId="3235379154" sldId="345"/>
            <ac:picMk id="11266" creationId="{234C8D3D-3F7F-4497-8DB4-AAE9BEF56E12}"/>
          </ac:picMkLst>
        </pc:picChg>
      </pc:sldChg>
      <pc:sldChg chg="addSp modSp add setBg">
        <pc:chgData name="Johnson, Chad" userId="29e26967-ee32-4210-a1e6-19e5305e9c5f" providerId="ADAL" clId="{F46350DD-566F-4DB0-B638-C932C2CB5955}" dt="2020-02-24T17:09:46.289" v="3745" actId="1076"/>
        <pc:sldMkLst>
          <pc:docMk/>
          <pc:sldMk cId="938739095" sldId="346"/>
        </pc:sldMkLst>
        <pc:picChg chg="add mod">
          <ac:chgData name="Johnson, Chad" userId="29e26967-ee32-4210-a1e6-19e5305e9c5f" providerId="ADAL" clId="{F46350DD-566F-4DB0-B638-C932C2CB5955}" dt="2020-02-24T17:09:46.289" v="3745" actId="1076"/>
          <ac:picMkLst>
            <pc:docMk/>
            <pc:sldMk cId="938739095" sldId="346"/>
            <ac:picMk id="12290" creationId="{8D620622-3676-400E-AD99-F5566122FF4C}"/>
          </ac:picMkLst>
        </pc:picChg>
      </pc:sldChg>
      <pc:sldChg chg="addSp modSp add setBg">
        <pc:chgData name="Johnson, Chad" userId="29e26967-ee32-4210-a1e6-19e5305e9c5f" providerId="ADAL" clId="{F46350DD-566F-4DB0-B638-C932C2CB5955}" dt="2020-02-24T17:27:12.860" v="3780"/>
        <pc:sldMkLst>
          <pc:docMk/>
          <pc:sldMk cId="1136856600" sldId="347"/>
        </pc:sldMkLst>
        <pc:picChg chg="add mod">
          <ac:chgData name="Johnson, Chad" userId="29e26967-ee32-4210-a1e6-19e5305e9c5f" providerId="ADAL" clId="{F46350DD-566F-4DB0-B638-C932C2CB5955}" dt="2020-02-24T17:27:07.973" v="3779"/>
          <ac:picMkLst>
            <pc:docMk/>
            <pc:sldMk cId="1136856600" sldId="347"/>
            <ac:picMk id="13314" creationId="{5F2D5C8E-C0FE-4C83-A47F-F2A03BDA4CF0}"/>
          </ac:picMkLst>
        </pc:picChg>
      </pc:sldChg>
      <pc:sldChg chg="addSp modSp add">
        <pc:chgData name="Johnson, Chad" userId="29e26967-ee32-4210-a1e6-19e5305e9c5f" providerId="ADAL" clId="{F46350DD-566F-4DB0-B638-C932C2CB5955}" dt="2020-02-24T17:29:57.965" v="3785" actId="1076"/>
        <pc:sldMkLst>
          <pc:docMk/>
          <pc:sldMk cId="454810162" sldId="348"/>
        </pc:sldMkLst>
        <pc:picChg chg="add mod">
          <ac:chgData name="Johnson, Chad" userId="29e26967-ee32-4210-a1e6-19e5305e9c5f" providerId="ADAL" clId="{F46350DD-566F-4DB0-B638-C932C2CB5955}" dt="2020-02-24T17:29:57.965" v="3785" actId="1076"/>
          <ac:picMkLst>
            <pc:docMk/>
            <pc:sldMk cId="454810162" sldId="348"/>
            <ac:picMk id="14338" creationId="{39B59A8F-7F95-4E11-8F7C-E50D1ED01E87}"/>
          </ac:picMkLst>
        </pc:picChg>
      </pc:sldChg>
      <pc:sldChg chg="addSp delSp modSp add del setBg">
        <pc:chgData name="Johnson, Chad" userId="29e26967-ee32-4210-a1e6-19e5305e9c5f" providerId="ADAL" clId="{F46350DD-566F-4DB0-B638-C932C2CB5955}" dt="2020-02-24T17:40:33.848" v="3794" actId="2696"/>
        <pc:sldMkLst>
          <pc:docMk/>
          <pc:sldMk cId="1548201206" sldId="349"/>
        </pc:sldMkLst>
        <pc:spChg chg="add del mod">
          <ac:chgData name="Johnson, Chad" userId="29e26967-ee32-4210-a1e6-19e5305e9c5f" providerId="ADAL" clId="{F46350DD-566F-4DB0-B638-C932C2CB5955}" dt="2020-02-24T17:35:39.175" v="3792" actId="478"/>
          <ac:spMkLst>
            <pc:docMk/>
            <pc:sldMk cId="1548201206" sldId="349"/>
            <ac:spMk id="2" creationId="{B79A6DC1-FDD8-489D-9A16-4F7E6E02788A}"/>
          </ac:spMkLst>
        </pc:spChg>
        <pc:spChg chg="add del mod">
          <ac:chgData name="Johnson, Chad" userId="29e26967-ee32-4210-a1e6-19e5305e9c5f" providerId="ADAL" clId="{F46350DD-566F-4DB0-B638-C932C2CB5955}" dt="2020-02-24T17:35:39.175" v="3792" actId="478"/>
          <ac:spMkLst>
            <pc:docMk/>
            <pc:sldMk cId="1548201206" sldId="349"/>
            <ac:spMk id="3" creationId="{3AA72185-ABED-4252-B6AF-3059BE17E5C0}"/>
          </ac:spMkLst>
        </pc:spChg>
        <pc:picChg chg="add mod">
          <ac:chgData name="Johnson, Chad" userId="29e26967-ee32-4210-a1e6-19e5305e9c5f" providerId="ADAL" clId="{F46350DD-566F-4DB0-B638-C932C2CB5955}" dt="2020-02-24T17:30:44.551" v="3788"/>
          <ac:picMkLst>
            <pc:docMk/>
            <pc:sldMk cId="1548201206" sldId="349"/>
            <ac:picMk id="15362" creationId="{BBE873B7-D5A8-4C93-A7DD-2F6EADBCBF32}"/>
          </ac:picMkLst>
        </pc:picChg>
      </pc:sldChg>
      <pc:sldChg chg="addSp modSp add">
        <pc:chgData name="Johnson, Chad" userId="29e26967-ee32-4210-a1e6-19e5305e9c5f" providerId="ADAL" clId="{F46350DD-566F-4DB0-B638-C932C2CB5955}" dt="2020-02-24T17:42:26.553" v="3796"/>
        <pc:sldMkLst>
          <pc:docMk/>
          <pc:sldMk cId="3354023520" sldId="349"/>
        </pc:sldMkLst>
        <pc:picChg chg="add mod">
          <ac:chgData name="Johnson, Chad" userId="29e26967-ee32-4210-a1e6-19e5305e9c5f" providerId="ADAL" clId="{F46350DD-566F-4DB0-B638-C932C2CB5955}" dt="2020-02-24T17:42:26.553" v="3796"/>
          <ac:picMkLst>
            <pc:docMk/>
            <pc:sldMk cId="3354023520" sldId="349"/>
            <ac:picMk id="16386" creationId="{23BA38C9-89C5-4DC7-9642-DAE3ED40FF46}"/>
          </ac:picMkLst>
        </pc:picChg>
      </pc:sldChg>
      <pc:sldChg chg="add del">
        <pc:chgData name="Johnson, Chad" userId="29e26967-ee32-4210-a1e6-19e5305e9c5f" providerId="ADAL" clId="{F46350DD-566F-4DB0-B638-C932C2CB5955}" dt="2020-02-24T17:55:06.563" v="3814" actId="2696"/>
        <pc:sldMkLst>
          <pc:docMk/>
          <pc:sldMk cId="932758733" sldId="350"/>
        </pc:sldMkLst>
      </pc:sldChg>
      <pc:sldChg chg="addSp modSp add del">
        <pc:chgData name="Johnson, Chad" userId="29e26967-ee32-4210-a1e6-19e5305e9c5f" providerId="ADAL" clId="{F46350DD-566F-4DB0-B638-C932C2CB5955}" dt="2020-02-24T17:49:24.918" v="3805" actId="2696"/>
        <pc:sldMkLst>
          <pc:docMk/>
          <pc:sldMk cId="2181873018" sldId="350"/>
        </pc:sldMkLst>
        <pc:picChg chg="add mod">
          <ac:chgData name="Johnson, Chad" userId="29e26967-ee32-4210-a1e6-19e5305e9c5f" providerId="ADAL" clId="{F46350DD-566F-4DB0-B638-C932C2CB5955}" dt="2020-02-24T17:48:50.038" v="3804"/>
          <ac:picMkLst>
            <pc:docMk/>
            <pc:sldMk cId="2181873018" sldId="350"/>
            <ac:picMk id="17410" creationId="{0C1FB3A4-9AA5-41F4-9520-232B8236B28F}"/>
          </ac:picMkLst>
        </pc:picChg>
      </pc:sldChg>
      <pc:sldChg chg="addSp modSp add setBg">
        <pc:chgData name="Johnson, Chad" userId="29e26967-ee32-4210-a1e6-19e5305e9c5f" providerId="ADAL" clId="{F46350DD-566F-4DB0-B638-C932C2CB5955}" dt="2020-02-24T17:56:21.065" v="3826" actId="1076"/>
        <pc:sldMkLst>
          <pc:docMk/>
          <pc:sldMk cId="3310976174" sldId="350"/>
        </pc:sldMkLst>
        <pc:picChg chg="add mod">
          <ac:chgData name="Johnson, Chad" userId="29e26967-ee32-4210-a1e6-19e5305e9c5f" providerId="ADAL" clId="{F46350DD-566F-4DB0-B638-C932C2CB5955}" dt="2020-02-24T17:56:04.707" v="3823"/>
          <ac:picMkLst>
            <pc:docMk/>
            <pc:sldMk cId="3310976174" sldId="350"/>
            <ac:picMk id="19458" creationId="{08E915EB-C977-44B1-998D-35F10EE8C17D}"/>
          </ac:picMkLst>
        </pc:picChg>
        <pc:picChg chg="add mod">
          <ac:chgData name="Johnson, Chad" userId="29e26967-ee32-4210-a1e6-19e5305e9c5f" providerId="ADAL" clId="{F46350DD-566F-4DB0-B638-C932C2CB5955}" dt="2020-02-24T17:56:21.065" v="3826" actId="1076"/>
          <ac:picMkLst>
            <pc:docMk/>
            <pc:sldMk cId="3310976174" sldId="350"/>
            <ac:picMk id="19460" creationId="{CC439279-4236-477F-AEA2-801EB8D97896}"/>
          </ac:picMkLst>
        </pc:picChg>
      </pc:sldChg>
      <pc:sldChg chg="add">
        <pc:chgData name="Johnson, Chad" userId="29e26967-ee32-4210-a1e6-19e5305e9c5f" providerId="ADAL" clId="{F46350DD-566F-4DB0-B638-C932C2CB5955}" dt="2020-02-24T18:00:41.443" v="3870"/>
        <pc:sldMkLst>
          <pc:docMk/>
          <pc:sldMk cId="3248185656" sldId="351"/>
        </pc:sldMkLst>
      </pc:sldChg>
      <pc:sldChg chg="addSp delSp modSp add setBg">
        <pc:chgData name="Johnson, Chad" userId="29e26967-ee32-4210-a1e6-19e5305e9c5f" providerId="ADAL" clId="{F46350DD-566F-4DB0-B638-C932C2CB5955}" dt="2020-02-24T18:08:13.740" v="3892"/>
        <pc:sldMkLst>
          <pc:docMk/>
          <pc:sldMk cId="1108487129" sldId="352"/>
        </pc:sldMkLst>
        <pc:spChg chg="del">
          <ac:chgData name="Johnson, Chad" userId="29e26967-ee32-4210-a1e6-19e5305e9c5f" providerId="ADAL" clId="{F46350DD-566F-4DB0-B638-C932C2CB5955}" dt="2020-02-24T18:07:50.237" v="3886"/>
          <ac:spMkLst>
            <pc:docMk/>
            <pc:sldMk cId="1108487129" sldId="352"/>
            <ac:spMk id="2" creationId="{62F15365-16E2-46C5-98DD-E50FE986181F}"/>
          </ac:spMkLst>
        </pc:spChg>
        <pc:spChg chg="del">
          <ac:chgData name="Johnson, Chad" userId="29e26967-ee32-4210-a1e6-19e5305e9c5f" providerId="ADAL" clId="{F46350DD-566F-4DB0-B638-C932C2CB5955}" dt="2020-02-24T18:07:50.237" v="3886"/>
          <ac:spMkLst>
            <pc:docMk/>
            <pc:sldMk cId="1108487129" sldId="352"/>
            <ac:spMk id="3" creationId="{38AD178D-7ED5-4BF9-9892-188280523242}"/>
          </ac:spMkLst>
        </pc:spChg>
        <pc:picChg chg="add mod">
          <ac:chgData name="Johnson, Chad" userId="29e26967-ee32-4210-a1e6-19e5305e9c5f" providerId="ADAL" clId="{F46350DD-566F-4DB0-B638-C932C2CB5955}" dt="2020-02-24T18:08:07.191" v="3891"/>
          <ac:picMkLst>
            <pc:docMk/>
            <pc:sldMk cId="1108487129" sldId="352"/>
            <ac:picMk id="20482" creationId="{7D33D38C-C36B-42F3-A1EF-AD21E0FE1093}"/>
          </ac:picMkLst>
        </pc:picChg>
      </pc:sldChg>
      <pc:sldChg chg="addSp delSp modSp add mod">
        <pc:chgData name="Johnson, Chad" userId="29e26967-ee32-4210-a1e6-19e5305e9c5f" providerId="ADAL" clId="{F46350DD-566F-4DB0-B638-C932C2CB5955}" dt="2020-02-24T19:16:51.962" v="4052" actId="1076"/>
        <pc:sldMkLst>
          <pc:docMk/>
          <pc:sldMk cId="4248615640" sldId="353"/>
        </pc:sldMkLst>
        <pc:spChg chg="del">
          <ac:chgData name="Johnson, Chad" userId="29e26967-ee32-4210-a1e6-19e5305e9c5f" providerId="ADAL" clId="{F46350DD-566F-4DB0-B638-C932C2CB5955}" dt="2020-02-24T19:16:31.366" v="4045" actId="478"/>
          <ac:spMkLst>
            <pc:docMk/>
            <pc:sldMk cId="4248615640" sldId="353"/>
            <ac:spMk id="3" creationId="{BECFF417-5A7C-44A7-AB5E-1DD70DF4AD22}"/>
          </ac:spMkLst>
        </pc:spChg>
        <pc:spChg chg="add del mod">
          <ac:chgData name="Johnson, Chad" userId="29e26967-ee32-4210-a1e6-19e5305e9c5f" providerId="ADAL" clId="{F46350DD-566F-4DB0-B638-C932C2CB5955}" dt="2020-02-24T19:16:35.399" v="4047"/>
          <ac:spMkLst>
            <pc:docMk/>
            <pc:sldMk cId="4248615640" sldId="353"/>
            <ac:spMk id="6" creationId="{0D98A9F1-A032-4E12-A511-BFD8D5537B0E}"/>
          </ac:spMkLst>
        </pc:spChg>
        <pc:picChg chg="del">
          <ac:chgData name="Johnson, Chad" userId="29e26967-ee32-4210-a1e6-19e5305e9c5f" providerId="ADAL" clId="{F46350DD-566F-4DB0-B638-C932C2CB5955}" dt="2020-02-24T19:16:34.545" v="4046"/>
          <ac:picMkLst>
            <pc:docMk/>
            <pc:sldMk cId="4248615640" sldId="353"/>
            <ac:picMk id="4" creationId="{90780F4A-D98E-4924-85AA-EFEF5C384B82}"/>
          </ac:picMkLst>
        </pc:picChg>
        <pc:picChg chg="add mod">
          <ac:chgData name="Johnson, Chad" userId="29e26967-ee32-4210-a1e6-19e5305e9c5f" providerId="ADAL" clId="{F46350DD-566F-4DB0-B638-C932C2CB5955}" dt="2020-02-24T19:16:51.962" v="4052" actId="1076"/>
          <ac:picMkLst>
            <pc:docMk/>
            <pc:sldMk cId="4248615640" sldId="353"/>
            <ac:picMk id="7" creationId="{C526E991-BE8D-4134-84AA-704A76228137}"/>
          </ac:picMkLst>
        </pc:picChg>
      </pc:sldChg>
      <pc:sldChg chg="addSp delSp modSp add mod setBg">
        <pc:chgData name="Johnson, Chad" userId="29e26967-ee32-4210-a1e6-19e5305e9c5f" providerId="ADAL" clId="{F46350DD-566F-4DB0-B638-C932C2CB5955}" dt="2020-02-24T19:13:40.734" v="4044" actId="207"/>
        <pc:sldMkLst>
          <pc:docMk/>
          <pc:sldMk cId="2946848542" sldId="354"/>
        </pc:sldMkLst>
        <pc:spChg chg="mod">
          <ac:chgData name="Johnson, Chad" userId="29e26967-ee32-4210-a1e6-19e5305e9c5f" providerId="ADAL" clId="{F46350DD-566F-4DB0-B638-C932C2CB5955}" dt="2020-02-24T19:13:40.734" v="4044" actId="207"/>
          <ac:spMkLst>
            <pc:docMk/>
            <pc:sldMk cId="2946848542" sldId="354"/>
            <ac:spMk id="2" creationId="{F0465DB5-7350-48D9-B1BF-6DA55B80ABEA}"/>
          </ac:spMkLst>
        </pc:spChg>
        <pc:spChg chg="del">
          <ac:chgData name="Johnson, Chad" userId="29e26967-ee32-4210-a1e6-19e5305e9c5f" providerId="ADAL" clId="{F46350DD-566F-4DB0-B638-C932C2CB5955}" dt="2020-02-24T19:13:13.627" v="4024"/>
          <ac:spMkLst>
            <pc:docMk/>
            <pc:sldMk cId="2946848542" sldId="354"/>
            <ac:spMk id="3" creationId="{D5B2BA41-EC80-4CB3-964A-DC3EE39753FE}"/>
          </ac:spMkLst>
        </pc:spChg>
        <pc:picChg chg="add mod">
          <ac:chgData name="Johnson, Chad" userId="29e26967-ee32-4210-a1e6-19e5305e9c5f" providerId="ADAL" clId="{F46350DD-566F-4DB0-B638-C932C2CB5955}" dt="2020-02-24T19:13:31.698" v="4042"/>
          <ac:picMkLst>
            <pc:docMk/>
            <pc:sldMk cId="2946848542" sldId="354"/>
            <ac:picMk id="23554" creationId="{007EC537-CE0D-4926-A22A-75FFDA8F46AD}"/>
          </ac:picMkLst>
        </pc:picChg>
      </pc:sldChg>
      <pc:sldChg chg="addSp modSp add mod ord">
        <pc:chgData name="Johnson, Chad" userId="29e26967-ee32-4210-a1e6-19e5305e9c5f" providerId="ADAL" clId="{F46350DD-566F-4DB0-B638-C932C2CB5955}" dt="2020-02-24T19:47:02.300" v="4510" actId="20577"/>
        <pc:sldMkLst>
          <pc:docMk/>
          <pc:sldMk cId="3296141692" sldId="355"/>
        </pc:sldMkLst>
        <pc:spChg chg="mod">
          <ac:chgData name="Johnson, Chad" userId="29e26967-ee32-4210-a1e6-19e5305e9c5f" providerId="ADAL" clId="{F46350DD-566F-4DB0-B638-C932C2CB5955}" dt="2020-02-24T19:34:27.725" v="4066" actId="20577"/>
          <ac:spMkLst>
            <pc:docMk/>
            <pc:sldMk cId="3296141692" sldId="355"/>
            <ac:spMk id="2" creationId="{BDF17952-497C-42A2-A52E-9AE607FE0FC7}"/>
          </ac:spMkLst>
        </pc:spChg>
        <pc:spChg chg="mod">
          <ac:chgData name="Johnson, Chad" userId="29e26967-ee32-4210-a1e6-19e5305e9c5f" providerId="ADAL" clId="{F46350DD-566F-4DB0-B638-C932C2CB5955}" dt="2020-02-24T19:47:02.300" v="4510" actId="20577"/>
          <ac:spMkLst>
            <pc:docMk/>
            <pc:sldMk cId="3296141692" sldId="355"/>
            <ac:spMk id="3" creationId="{97510B71-F4C4-4D71-8D21-E3A7292C4AC0}"/>
          </ac:spMkLst>
        </pc:spChg>
        <pc:picChg chg="add mod">
          <ac:chgData name="Johnson, Chad" userId="29e26967-ee32-4210-a1e6-19e5305e9c5f" providerId="ADAL" clId="{F46350DD-566F-4DB0-B638-C932C2CB5955}" dt="2020-02-24T19:45:20.260" v="4352" actId="1076"/>
          <ac:picMkLst>
            <pc:docMk/>
            <pc:sldMk cId="3296141692" sldId="355"/>
            <ac:picMk id="24578" creationId="{4DE0ED30-19B6-4BDD-A98D-C2B28D79D8B5}"/>
          </ac:picMkLst>
        </pc:picChg>
      </pc:sldChg>
      <pc:sldChg chg="addSp modSp add mod ord">
        <pc:chgData name="Johnson, Chad" userId="29e26967-ee32-4210-a1e6-19e5305e9c5f" providerId="ADAL" clId="{F46350DD-566F-4DB0-B638-C932C2CB5955}" dt="2020-02-24T21:22:04.955" v="5115" actId="255"/>
        <pc:sldMkLst>
          <pc:docMk/>
          <pc:sldMk cId="170445955" sldId="356"/>
        </pc:sldMkLst>
        <pc:spChg chg="mod">
          <ac:chgData name="Johnson, Chad" userId="29e26967-ee32-4210-a1e6-19e5305e9c5f" providerId="ADAL" clId="{F46350DD-566F-4DB0-B638-C932C2CB5955}" dt="2020-02-24T21:11:28.048" v="4730" actId="20577"/>
          <ac:spMkLst>
            <pc:docMk/>
            <pc:sldMk cId="170445955" sldId="356"/>
            <ac:spMk id="2" creationId="{2FC44AB3-2C3E-4C87-8E5A-86C8AC5F99D1}"/>
          </ac:spMkLst>
        </pc:spChg>
        <pc:spChg chg="mod">
          <ac:chgData name="Johnson, Chad" userId="29e26967-ee32-4210-a1e6-19e5305e9c5f" providerId="ADAL" clId="{F46350DD-566F-4DB0-B638-C932C2CB5955}" dt="2020-02-24T21:22:04.955" v="5115" actId="255"/>
          <ac:spMkLst>
            <pc:docMk/>
            <pc:sldMk cId="170445955" sldId="356"/>
            <ac:spMk id="3" creationId="{875FDBD5-A896-4306-B4D1-5C02E752DC3E}"/>
          </ac:spMkLst>
        </pc:spChg>
        <pc:picChg chg="add mod">
          <ac:chgData name="Johnson, Chad" userId="29e26967-ee32-4210-a1e6-19e5305e9c5f" providerId="ADAL" clId="{F46350DD-566F-4DB0-B638-C932C2CB5955}" dt="2020-02-24T21:21:57.593" v="5113" actId="1076"/>
          <ac:picMkLst>
            <pc:docMk/>
            <pc:sldMk cId="170445955" sldId="356"/>
            <ac:picMk id="25602" creationId="{BE288F2A-D206-49E4-954D-BB00F0404821}"/>
          </ac:picMkLst>
        </pc:picChg>
      </pc:sldChg>
      <pc:sldChg chg="addSp delSp modSp add mod ord">
        <pc:chgData name="Johnson, Chad" userId="29e26967-ee32-4210-a1e6-19e5305e9c5f" providerId="ADAL" clId="{F46350DD-566F-4DB0-B638-C932C2CB5955}" dt="2020-02-24T21:30:29.734" v="5518" actId="478"/>
        <pc:sldMkLst>
          <pc:docMk/>
          <pc:sldMk cId="122664673" sldId="357"/>
        </pc:sldMkLst>
        <pc:spChg chg="mod">
          <ac:chgData name="Johnson, Chad" userId="29e26967-ee32-4210-a1e6-19e5305e9c5f" providerId="ADAL" clId="{F46350DD-566F-4DB0-B638-C932C2CB5955}" dt="2020-02-24T21:23:44.922" v="5123" actId="20577"/>
          <ac:spMkLst>
            <pc:docMk/>
            <pc:sldMk cId="122664673" sldId="357"/>
            <ac:spMk id="2" creationId="{2CABD2DE-3FFF-446A-AB09-503C5EB9E11A}"/>
          </ac:spMkLst>
        </pc:spChg>
        <pc:spChg chg="mod">
          <ac:chgData name="Johnson, Chad" userId="29e26967-ee32-4210-a1e6-19e5305e9c5f" providerId="ADAL" clId="{F46350DD-566F-4DB0-B638-C932C2CB5955}" dt="2020-02-24T21:30:20.501" v="5516"/>
          <ac:spMkLst>
            <pc:docMk/>
            <pc:sldMk cId="122664673" sldId="357"/>
            <ac:spMk id="3" creationId="{8383CE24-EA7A-4E94-88CC-230ACBC431B9}"/>
          </ac:spMkLst>
        </pc:spChg>
        <pc:picChg chg="add del mod">
          <ac:chgData name="Johnson, Chad" userId="29e26967-ee32-4210-a1e6-19e5305e9c5f" providerId="ADAL" clId="{F46350DD-566F-4DB0-B638-C932C2CB5955}" dt="2020-02-24T21:30:29.734" v="5518" actId="478"/>
          <ac:picMkLst>
            <pc:docMk/>
            <pc:sldMk cId="122664673" sldId="357"/>
            <ac:picMk id="26626" creationId="{98A38970-4238-4C59-9378-EBCA7A5FBB16}"/>
          </ac:picMkLst>
        </pc:picChg>
      </pc:sldChg>
    </pc:docChg>
  </pc:docChgLst>
  <pc:docChgLst>
    <pc:chgData name="Johnson, Chad" userId="S::cjohnson@uwsp.edu::29e26967-ee32-4210-a1e6-19e5305e9c5f" providerId="AD" clId="Web-{3973266E-F1F6-5C4B-A13F-0BD7F588873F}"/>
    <pc:docChg chg="modSld">
      <pc:chgData name="Johnson, Chad" userId="S::cjohnson@uwsp.edu::29e26967-ee32-4210-a1e6-19e5305e9c5f" providerId="AD" clId="Web-{3973266E-F1F6-5C4B-A13F-0BD7F588873F}" dt="2020-04-15T10:41:39.226" v="5" actId="1076"/>
      <pc:docMkLst>
        <pc:docMk/>
      </pc:docMkLst>
      <pc:sldChg chg="modSp">
        <pc:chgData name="Johnson, Chad" userId="S::cjohnson@uwsp.edu::29e26967-ee32-4210-a1e6-19e5305e9c5f" providerId="AD" clId="Web-{3973266E-F1F6-5C4B-A13F-0BD7F588873F}" dt="2020-04-15T10:41:39.226" v="5" actId="1076"/>
        <pc:sldMkLst>
          <pc:docMk/>
          <pc:sldMk cId="690407672" sldId="398"/>
        </pc:sldMkLst>
        <pc:picChg chg="mod">
          <ac:chgData name="Johnson, Chad" userId="S::cjohnson@uwsp.edu::29e26967-ee32-4210-a1e6-19e5305e9c5f" providerId="AD" clId="Web-{3973266E-F1F6-5C4B-A13F-0BD7F588873F}" dt="2020-04-15T10:41:39.226" v="5" actId="1076"/>
          <ac:picMkLst>
            <pc:docMk/>
            <pc:sldMk cId="690407672" sldId="398"/>
            <ac:picMk id="1026" creationId="{A64EED6C-DA2D-4D93-BE54-83D1CA24AE94}"/>
          </ac:picMkLst>
        </pc:picChg>
      </pc:sldChg>
      <pc:sldChg chg="modSp">
        <pc:chgData name="Johnson, Chad" userId="S::cjohnson@uwsp.edu::29e26967-ee32-4210-a1e6-19e5305e9c5f" providerId="AD" clId="Web-{3973266E-F1F6-5C4B-A13F-0BD7F588873F}" dt="2020-04-15T10:41:32.820" v="3" actId="14100"/>
        <pc:sldMkLst>
          <pc:docMk/>
          <pc:sldMk cId="3298403166" sldId="405"/>
        </pc:sldMkLst>
        <pc:picChg chg="mod">
          <ac:chgData name="Johnson, Chad" userId="S::cjohnson@uwsp.edu::29e26967-ee32-4210-a1e6-19e5305e9c5f" providerId="AD" clId="Web-{3973266E-F1F6-5C4B-A13F-0BD7F588873F}" dt="2020-04-15T10:41:32.820" v="3" actId="14100"/>
          <ac:picMkLst>
            <pc:docMk/>
            <pc:sldMk cId="3298403166" sldId="405"/>
            <ac:picMk id="5122" creationId="{2C43B809-1B39-4A53-8F21-7B98B4B2BDA1}"/>
          </ac:picMkLst>
        </pc:picChg>
      </pc:sldChg>
    </pc:docChg>
  </pc:docChgLst>
  <pc:docChgLst>
    <pc:chgData name="Johnson, Chad" userId="29e26967-ee32-4210-a1e6-19e5305e9c5f" providerId="ADAL" clId="{72A25E36-FEA2-4DC1-AA03-FBD71FDE550A}"/>
    <pc:docChg chg="undo redo custSel addSld delSld modSld sldOrd modSection">
      <pc:chgData name="Johnson, Chad" userId="29e26967-ee32-4210-a1e6-19e5305e9c5f" providerId="ADAL" clId="{72A25E36-FEA2-4DC1-AA03-FBD71FDE550A}" dt="2020-03-02T20:55:43.196" v="3026" actId="2696"/>
      <pc:docMkLst>
        <pc:docMk/>
      </pc:docMkLst>
      <pc:sldChg chg="modSp mod">
        <pc:chgData name="Johnson, Chad" userId="29e26967-ee32-4210-a1e6-19e5305e9c5f" providerId="ADAL" clId="{72A25E36-FEA2-4DC1-AA03-FBD71FDE550A}" dt="2020-03-02T17:29:10.817" v="0" actId="255"/>
        <pc:sldMkLst>
          <pc:docMk/>
          <pc:sldMk cId="2897615834" sldId="390"/>
        </pc:sldMkLst>
        <pc:spChg chg="mod">
          <ac:chgData name="Johnson, Chad" userId="29e26967-ee32-4210-a1e6-19e5305e9c5f" providerId="ADAL" clId="{72A25E36-FEA2-4DC1-AA03-FBD71FDE550A}" dt="2020-03-02T17:29:10.817" v="0" actId="255"/>
          <ac:spMkLst>
            <pc:docMk/>
            <pc:sldMk cId="2897615834" sldId="390"/>
            <ac:spMk id="3" creationId="{00000000-0000-0000-0000-000000000000}"/>
          </ac:spMkLst>
        </pc:spChg>
      </pc:sldChg>
      <pc:sldChg chg="modSp del mod">
        <pc:chgData name="Johnson, Chad" userId="29e26967-ee32-4210-a1e6-19e5305e9c5f" providerId="ADAL" clId="{72A25E36-FEA2-4DC1-AA03-FBD71FDE550A}" dt="2020-03-02T17:53:02.793" v="21" actId="2696"/>
        <pc:sldMkLst>
          <pc:docMk/>
          <pc:sldMk cId="3364450176" sldId="391"/>
        </pc:sldMkLst>
        <pc:spChg chg="mod">
          <ac:chgData name="Johnson, Chad" userId="29e26967-ee32-4210-a1e6-19e5305e9c5f" providerId="ADAL" clId="{72A25E36-FEA2-4DC1-AA03-FBD71FDE550A}" dt="2020-03-02T17:29:43.140" v="7" actId="20577"/>
          <ac:spMkLst>
            <pc:docMk/>
            <pc:sldMk cId="3364450176" sldId="391"/>
            <ac:spMk id="3" creationId="{00000000-0000-0000-0000-000000000000}"/>
          </ac:spMkLst>
        </pc:spChg>
      </pc:sldChg>
      <pc:sldChg chg="modSp mod">
        <pc:chgData name="Johnson, Chad" userId="29e26967-ee32-4210-a1e6-19e5305e9c5f" providerId="ADAL" clId="{72A25E36-FEA2-4DC1-AA03-FBD71FDE550A}" dt="2020-03-02T18:49:38.469" v="792" actId="14100"/>
        <pc:sldMkLst>
          <pc:docMk/>
          <pc:sldMk cId="1744290477" sldId="392"/>
        </pc:sldMkLst>
        <pc:spChg chg="mod">
          <ac:chgData name="Johnson, Chad" userId="29e26967-ee32-4210-a1e6-19e5305e9c5f" providerId="ADAL" clId="{72A25E36-FEA2-4DC1-AA03-FBD71FDE550A}" dt="2020-03-02T18:49:03.251" v="790" actId="1076"/>
          <ac:spMkLst>
            <pc:docMk/>
            <pc:sldMk cId="1744290477" sldId="392"/>
            <ac:spMk id="4" creationId="{00000000-0000-0000-0000-000000000000}"/>
          </ac:spMkLst>
        </pc:spChg>
        <pc:spChg chg="mod">
          <ac:chgData name="Johnson, Chad" userId="29e26967-ee32-4210-a1e6-19e5305e9c5f" providerId="ADAL" clId="{72A25E36-FEA2-4DC1-AA03-FBD71FDE550A}" dt="2020-03-02T18:49:03.251" v="790" actId="1076"/>
          <ac:spMkLst>
            <pc:docMk/>
            <pc:sldMk cId="1744290477" sldId="392"/>
            <ac:spMk id="5" creationId="{00000000-0000-0000-0000-000000000000}"/>
          </ac:spMkLst>
        </pc:spChg>
        <pc:spChg chg="mod">
          <ac:chgData name="Johnson, Chad" userId="29e26967-ee32-4210-a1e6-19e5305e9c5f" providerId="ADAL" clId="{72A25E36-FEA2-4DC1-AA03-FBD71FDE550A}" dt="2020-03-02T18:49:03.251" v="790" actId="1076"/>
          <ac:spMkLst>
            <pc:docMk/>
            <pc:sldMk cId="1744290477" sldId="392"/>
            <ac:spMk id="6" creationId="{00000000-0000-0000-0000-000000000000}"/>
          </ac:spMkLst>
        </pc:spChg>
        <pc:spChg chg="mod">
          <ac:chgData name="Johnson, Chad" userId="29e26967-ee32-4210-a1e6-19e5305e9c5f" providerId="ADAL" clId="{72A25E36-FEA2-4DC1-AA03-FBD71FDE550A}" dt="2020-03-02T18:49:03.251" v="790" actId="1076"/>
          <ac:spMkLst>
            <pc:docMk/>
            <pc:sldMk cId="1744290477" sldId="392"/>
            <ac:spMk id="7" creationId="{00000000-0000-0000-0000-000000000000}"/>
          </ac:spMkLst>
        </pc:spChg>
        <pc:spChg chg="mod">
          <ac:chgData name="Johnson, Chad" userId="29e26967-ee32-4210-a1e6-19e5305e9c5f" providerId="ADAL" clId="{72A25E36-FEA2-4DC1-AA03-FBD71FDE550A}" dt="2020-03-02T18:49:38.469" v="792" actId="14100"/>
          <ac:spMkLst>
            <pc:docMk/>
            <pc:sldMk cId="1744290477" sldId="392"/>
            <ac:spMk id="9" creationId="{40908B5E-810A-4F94-99E8-6FA154C142FA}"/>
          </ac:spMkLst>
        </pc:spChg>
      </pc:sldChg>
      <pc:sldChg chg="addSp modSp mod">
        <pc:chgData name="Johnson, Chad" userId="29e26967-ee32-4210-a1e6-19e5305e9c5f" providerId="ADAL" clId="{72A25E36-FEA2-4DC1-AA03-FBD71FDE550A}" dt="2020-03-02T19:19:40.959" v="940" actId="313"/>
        <pc:sldMkLst>
          <pc:docMk/>
          <pc:sldMk cId="171453094" sldId="393"/>
        </pc:sldMkLst>
        <pc:spChg chg="mod">
          <ac:chgData name="Johnson, Chad" userId="29e26967-ee32-4210-a1e6-19e5305e9c5f" providerId="ADAL" clId="{72A25E36-FEA2-4DC1-AA03-FBD71FDE550A}" dt="2020-03-02T18:50:40.352" v="797" actId="14100"/>
          <ac:spMkLst>
            <pc:docMk/>
            <pc:sldMk cId="171453094" sldId="393"/>
            <ac:spMk id="2" creationId="{00000000-0000-0000-0000-000000000000}"/>
          </ac:spMkLst>
        </pc:spChg>
        <pc:spChg chg="mod">
          <ac:chgData name="Johnson, Chad" userId="29e26967-ee32-4210-a1e6-19e5305e9c5f" providerId="ADAL" clId="{72A25E36-FEA2-4DC1-AA03-FBD71FDE550A}" dt="2020-03-02T19:19:40.959" v="940" actId="313"/>
          <ac:spMkLst>
            <pc:docMk/>
            <pc:sldMk cId="171453094" sldId="393"/>
            <ac:spMk id="3" creationId="{00000000-0000-0000-0000-000000000000}"/>
          </ac:spMkLst>
        </pc:spChg>
        <pc:picChg chg="add mod">
          <ac:chgData name="Johnson, Chad" userId="29e26967-ee32-4210-a1e6-19e5305e9c5f" providerId="ADAL" clId="{72A25E36-FEA2-4DC1-AA03-FBD71FDE550A}" dt="2020-03-02T18:51:37.369" v="801" actId="1076"/>
          <ac:picMkLst>
            <pc:docMk/>
            <pc:sldMk cId="171453094" sldId="393"/>
            <ac:picMk id="4" creationId="{35E35B0F-EA43-484F-94A1-E5AD2210CEE1}"/>
          </ac:picMkLst>
        </pc:picChg>
      </pc:sldChg>
      <pc:sldChg chg="modSp mod">
        <pc:chgData name="Johnson, Chad" userId="29e26967-ee32-4210-a1e6-19e5305e9c5f" providerId="ADAL" clId="{72A25E36-FEA2-4DC1-AA03-FBD71FDE550A}" dt="2020-03-02T19:54:12.134" v="1448" actId="255"/>
        <pc:sldMkLst>
          <pc:docMk/>
          <pc:sldMk cId="1689788723" sldId="394"/>
        </pc:sldMkLst>
        <pc:spChg chg="mod">
          <ac:chgData name="Johnson, Chad" userId="29e26967-ee32-4210-a1e6-19e5305e9c5f" providerId="ADAL" clId="{72A25E36-FEA2-4DC1-AA03-FBD71FDE550A}" dt="2020-03-02T19:54:12.134" v="1448" actId="255"/>
          <ac:spMkLst>
            <pc:docMk/>
            <pc:sldMk cId="1689788723" sldId="394"/>
            <ac:spMk id="3" creationId="{00000000-0000-0000-0000-000000000000}"/>
          </ac:spMkLst>
        </pc:spChg>
      </pc:sldChg>
      <pc:sldChg chg="modSp mod">
        <pc:chgData name="Johnson, Chad" userId="29e26967-ee32-4210-a1e6-19e5305e9c5f" providerId="ADAL" clId="{72A25E36-FEA2-4DC1-AA03-FBD71FDE550A}" dt="2020-03-02T19:55:14.121" v="1454" actId="255"/>
        <pc:sldMkLst>
          <pc:docMk/>
          <pc:sldMk cId="3173175891" sldId="395"/>
        </pc:sldMkLst>
        <pc:spChg chg="mod">
          <ac:chgData name="Johnson, Chad" userId="29e26967-ee32-4210-a1e6-19e5305e9c5f" providerId="ADAL" clId="{72A25E36-FEA2-4DC1-AA03-FBD71FDE550A}" dt="2020-03-02T19:55:14.121" v="1454" actId="255"/>
          <ac:spMkLst>
            <pc:docMk/>
            <pc:sldMk cId="3173175891" sldId="395"/>
            <ac:spMk id="3" creationId="{00000000-0000-0000-0000-000000000000}"/>
          </ac:spMkLst>
        </pc:spChg>
      </pc:sldChg>
      <pc:sldChg chg="modSp mod">
        <pc:chgData name="Johnson, Chad" userId="29e26967-ee32-4210-a1e6-19e5305e9c5f" providerId="ADAL" clId="{72A25E36-FEA2-4DC1-AA03-FBD71FDE550A}" dt="2020-03-02T20:25:45.698" v="1634" actId="6549"/>
        <pc:sldMkLst>
          <pc:docMk/>
          <pc:sldMk cId="3126311160" sldId="396"/>
        </pc:sldMkLst>
        <pc:spChg chg="mod">
          <ac:chgData name="Johnson, Chad" userId="29e26967-ee32-4210-a1e6-19e5305e9c5f" providerId="ADAL" clId="{72A25E36-FEA2-4DC1-AA03-FBD71FDE550A}" dt="2020-03-02T20:25:45.698" v="1634" actId="6549"/>
          <ac:spMkLst>
            <pc:docMk/>
            <pc:sldMk cId="3126311160" sldId="396"/>
            <ac:spMk id="3" creationId="{00000000-0000-0000-0000-000000000000}"/>
          </ac:spMkLst>
        </pc:spChg>
      </pc:sldChg>
      <pc:sldChg chg="modSp mod">
        <pc:chgData name="Johnson, Chad" userId="29e26967-ee32-4210-a1e6-19e5305e9c5f" providerId="ADAL" clId="{72A25E36-FEA2-4DC1-AA03-FBD71FDE550A}" dt="2020-03-02T20:38:41.705" v="2161" actId="6549"/>
        <pc:sldMkLst>
          <pc:docMk/>
          <pc:sldMk cId="3627310708" sldId="397"/>
        </pc:sldMkLst>
        <pc:spChg chg="mod">
          <ac:chgData name="Johnson, Chad" userId="29e26967-ee32-4210-a1e6-19e5305e9c5f" providerId="ADAL" clId="{72A25E36-FEA2-4DC1-AA03-FBD71FDE550A}" dt="2020-03-02T20:36:00.519" v="2131" actId="20577"/>
          <ac:spMkLst>
            <pc:docMk/>
            <pc:sldMk cId="3627310708" sldId="397"/>
            <ac:spMk id="2" creationId="{00000000-0000-0000-0000-000000000000}"/>
          </ac:spMkLst>
        </pc:spChg>
        <pc:spChg chg="mod">
          <ac:chgData name="Johnson, Chad" userId="29e26967-ee32-4210-a1e6-19e5305e9c5f" providerId="ADAL" clId="{72A25E36-FEA2-4DC1-AA03-FBD71FDE550A}" dt="2020-03-02T20:38:41.705" v="2161" actId="6549"/>
          <ac:spMkLst>
            <pc:docMk/>
            <pc:sldMk cId="3627310708" sldId="397"/>
            <ac:spMk id="3" creationId="{00000000-0000-0000-0000-000000000000}"/>
          </ac:spMkLst>
        </pc:spChg>
      </pc:sldChg>
      <pc:sldChg chg="modSp mod">
        <pc:chgData name="Johnson, Chad" userId="29e26967-ee32-4210-a1e6-19e5305e9c5f" providerId="ADAL" clId="{72A25E36-FEA2-4DC1-AA03-FBD71FDE550A}" dt="2020-03-02T20:46:45.791" v="2665" actId="20577"/>
        <pc:sldMkLst>
          <pc:docMk/>
          <pc:sldMk cId="2696328513" sldId="398"/>
        </pc:sldMkLst>
        <pc:spChg chg="mod">
          <ac:chgData name="Johnson, Chad" userId="29e26967-ee32-4210-a1e6-19e5305e9c5f" providerId="ADAL" clId="{72A25E36-FEA2-4DC1-AA03-FBD71FDE550A}" dt="2020-03-02T20:46:45.791" v="2665" actId="20577"/>
          <ac:spMkLst>
            <pc:docMk/>
            <pc:sldMk cId="2696328513" sldId="398"/>
            <ac:spMk id="2" creationId="{00000000-0000-0000-0000-000000000000}"/>
          </ac:spMkLst>
        </pc:spChg>
        <pc:spChg chg="mod">
          <ac:chgData name="Johnson, Chad" userId="29e26967-ee32-4210-a1e6-19e5305e9c5f" providerId="ADAL" clId="{72A25E36-FEA2-4DC1-AA03-FBD71FDE550A}" dt="2020-03-02T20:46:36.953" v="2660" actId="20577"/>
          <ac:spMkLst>
            <pc:docMk/>
            <pc:sldMk cId="2696328513" sldId="398"/>
            <ac:spMk id="3" creationId="{00000000-0000-0000-0000-000000000000}"/>
          </ac:spMkLst>
        </pc:spChg>
      </pc:sldChg>
      <pc:sldChg chg="modSp mod ord">
        <pc:chgData name="Johnson, Chad" userId="29e26967-ee32-4210-a1e6-19e5305e9c5f" providerId="ADAL" clId="{72A25E36-FEA2-4DC1-AA03-FBD71FDE550A}" dt="2020-03-02T20:53:59.947" v="3013"/>
        <pc:sldMkLst>
          <pc:docMk/>
          <pc:sldMk cId="2395042929" sldId="399"/>
        </pc:sldMkLst>
        <pc:spChg chg="mod">
          <ac:chgData name="Johnson, Chad" userId="29e26967-ee32-4210-a1e6-19e5305e9c5f" providerId="ADAL" clId="{72A25E36-FEA2-4DC1-AA03-FBD71FDE550A}" dt="2020-03-02T20:47:00.272" v="2673" actId="20577"/>
          <ac:spMkLst>
            <pc:docMk/>
            <pc:sldMk cId="2395042929" sldId="399"/>
            <ac:spMk id="2" creationId="{00000000-0000-0000-0000-000000000000}"/>
          </ac:spMkLst>
        </pc:spChg>
        <pc:spChg chg="mod">
          <ac:chgData name="Johnson, Chad" userId="29e26967-ee32-4210-a1e6-19e5305e9c5f" providerId="ADAL" clId="{72A25E36-FEA2-4DC1-AA03-FBD71FDE550A}" dt="2020-03-02T20:46:57.221" v="2668" actId="255"/>
          <ac:spMkLst>
            <pc:docMk/>
            <pc:sldMk cId="2395042929" sldId="399"/>
            <ac:spMk id="3" creationId="{00000000-0000-0000-0000-000000000000}"/>
          </ac:spMkLst>
        </pc:spChg>
      </pc:sldChg>
      <pc:sldChg chg="del">
        <pc:chgData name="Johnson, Chad" userId="29e26967-ee32-4210-a1e6-19e5305e9c5f" providerId="ADAL" clId="{72A25E36-FEA2-4DC1-AA03-FBD71FDE550A}" dt="2020-03-02T20:47:12.284" v="2674" actId="2696"/>
        <pc:sldMkLst>
          <pc:docMk/>
          <pc:sldMk cId="1941803124" sldId="400"/>
        </pc:sldMkLst>
      </pc:sldChg>
      <pc:sldChg chg="del">
        <pc:chgData name="Johnson, Chad" userId="29e26967-ee32-4210-a1e6-19e5305e9c5f" providerId="ADAL" clId="{72A25E36-FEA2-4DC1-AA03-FBD71FDE550A}" dt="2020-03-02T20:48:20.082" v="2873" actId="2696"/>
        <pc:sldMkLst>
          <pc:docMk/>
          <pc:sldMk cId="3916172207" sldId="401"/>
        </pc:sldMkLst>
      </pc:sldChg>
      <pc:sldChg chg="modSp ord">
        <pc:chgData name="Johnson, Chad" userId="29e26967-ee32-4210-a1e6-19e5305e9c5f" providerId="ADAL" clId="{72A25E36-FEA2-4DC1-AA03-FBD71FDE550A}" dt="2020-03-02T20:52:57.680" v="2937"/>
        <pc:sldMkLst>
          <pc:docMk/>
          <pc:sldMk cId="3385601654" sldId="402"/>
        </pc:sldMkLst>
        <pc:picChg chg="mod">
          <ac:chgData name="Johnson, Chad" userId="29e26967-ee32-4210-a1e6-19e5305e9c5f" providerId="ADAL" clId="{72A25E36-FEA2-4DC1-AA03-FBD71FDE550A}" dt="2020-03-02T20:52:52.631" v="2935" actId="1076"/>
          <ac:picMkLst>
            <pc:docMk/>
            <pc:sldMk cId="3385601654" sldId="402"/>
            <ac:picMk id="1026" creationId="{00000000-0000-0000-0000-000000000000}"/>
          </ac:picMkLst>
        </pc:picChg>
      </pc:sldChg>
      <pc:sldChg chg="modSp mod">
        <pc:chgData name="Johnson, Chad" userId="29e26967-ee32-4210-a1e6-19e5305e9c5f" providerId="ADAL" clId="{72A25E36-FEA2-4DC1-AA03-FBD71FDE550A}" dt="2020-03-02T20:53:38.024" v="3011" actId="255"/>
        <pc:sldMkLst>
          <pc:docMk/>
          <pc:sldMk cId="2189061804" sldId="403"/>
        </pc:sldMkLst>
        <pc:spChg chg="mod">
          <ac:chgData name="Johnson, Chad" userId="29e26967-ee32-4210-a1e6-19e5305e9c5f" providerId="ADAL" clId="{72A25E36-FEA2-4DC1-AA03-FBD71FDE550A}" dt="2020-03-02T20:53:38.024" v="3011" actId="255"/>
          <ac:spMkLst>
            <pc:docMk/>
            <pc:sldMk cId="2189061804" sldId="403"/>
            <ac:spMk id="3" creationId="{00000000-0000-0000-0000-000000000000}"/>
          </ac:spMkLst>
        </pc:spChg>
      </pc:sldChg>
      <pc:sldChg chg="modSp mod">
        <pc:chgData name="Johnson, Chad" userId="29e26967-ee32-4210-a1e6-19e5305e9c5f" providerId="ADAL" clId="{72A25E36-FEA2-4DC1-AA03-FBD71FDE550A}" dt="2020-03-02T20:54:22.561" v="3017" actId="255"/>
        <pc:sldMkLst>
          <pc:docMk/>
          <pc:sldMk cId="3443295017" sldId="404"/>
        </pc:sldMkLst>
        <pc:spChg chg="mod">
          <ac:chgData name="Johnson, Chad" userId="29e26967-ee32-4210-a1e6-19e5305e9c5f" providerId="ADAL" clId="{72A25E36-FEA2-4DC1-AA03-FBD71FDE550A}" dt="2020-03-02T20:54:22.561" v="3017" actId="255"/>
          <ac:spMkLst>
            <pc:docMk/>
            <pc:sldMk cId="3443295017" sldId="404"/>
            <ac:spMk id="3" creationId="{00000000-0000-0000-0000-000000000000}"/>
          </ac:spMkLst>
        </pc:spChg>
      </pc:sldChg>
      <pc:sldChg chg="modSp mod">
        <pc:chgData name="Johnson, Chad" userId="29e26967-ee32-4210-a1e6-19e5305e9c5f" providerId="ADAL" clId="{72A25E36-FEA2-4DC1-AA03-FBD71FDE550A}" dt="2020-03-02T20:55:05.496" v="3023" actId="20577"/>
        <pc:sldMkLst>
          <pc:docMk/>
          <pc:sldMk cId="536329307" sldId="405"/>
        </pc:sldMkLst>
        <pc:spChg chg="mod">
          <ac:chgData name="Johnson, Chad" userId="29e26967-ee32-4210-a1e6-19e5305e9c5f" providerId="ADAL" clId="{72A25E36-FEA2-4DC1-AA03-FBD71FDE550A}" dt="2020-03-02T20:55:05.496" v="3023" actId="20577"/>
          <ac:spMkLst>
            <pc:docMk/>
            <pc:sldMk cId="536329307" sldId="405"/>
            <ac:spMk id="3" creationId="{00000000-0000-0000-0000-000000000000}"/>
          </ac:spMkLst>
        </pc:spChg>
      </pc:sldChg>
      <pc:sldChg chg="modSp mod">
        <pc:chgData name="Johnson, Chad" userId="29e26967-ee32-4210-a1e6-19e5305e9c5f" providerId="ADAL" clId="{72A25E36-FEA2-4DC1-AA03-FBD71FDE550A}" dt="2020-03-02T20:55:20.975" v="3024" actId="255"/>
        <pc:sldMkLst>
          <pc:docMk/>
          <pc:sldMk cId="3051329883" sldId="406"/>
        </pc:sldMkLst>
        <pc:spChg chg="mod">
          <ac:chgData name="Johnson, Chad" userId="29e26967-ee32-4210-a1e6-19e5305e9c5f" providerId="ADAL" clId="{72A25E36-FEA2-4DC1-AA03-FBD71FDE550A}" dt="2020-03-02T20:55:20.975" v="3024" actId="255"/>
          <ac:spMkLst>
            <pc:docMk/>
            <pc:sldMk cId="3051329883" sldId="406"/>
            <ac:spMk id="3" creationId="{00000000-0000-0000-0000-000000000000}"/>
          </ac:spMkLst>
        </pc:spChg>
      </pc:sldChg>
      <pc:sldChg chg="modSp mod">
        <pc:chgData name="Johnson, Chad" userId="29e26967-ee32-4210-a1e6-19e5305e9c5f" providerId="ADAL" clId="{72A25E36-FEA2-4DC1-AA03-FBD71FDE550A}" dt="2020-03-02T20:55:29.667" v="3025" actId="255"/>
        <pc:sldMkLst>
          <pc:docMk/>
          <pc:sldMk cId="624367200" sldId="407"/>
        </pc:sldMkLst>
        <pc:spChg chg="mod">
          <ac:chgData name="Johnson, Chad" userId="29e26967-ee32-4210-a1e6-19e5305e9c5f" providerId="ADAL" clId="{72A25E36-FEA2-4DC1-AA03-FBD71FDE550A}" dt="2020-03-02T20:55:29.667" v="3025" actId="255"/>
          <ac:spMkLst>
            <pc:docMk/>
            <pc:sldMk cId="624367200" sldId="407"/>
            <ac:spMk id="3" creationId="{00000000-0000-0000-0000-000000000000}"/>
          </ac:spMkLst>
        </pc:spChg>
      </pc:sldChg>
      <pc:sldChg chg="del">
        <pc:chgData name="Johnson, Chad" userId="29e26967-ee32-4210-a1e6-19e5305e9c5f" providerId="ADAL" clId="{72A25E36-FEA2-4DC1-AA03-FBD71FDE550A}" dt="2020-03-02T20:55:43.196" v="3026" actId="2696"/>
        <pc:sldMkLst>
          <pc:docMk/>
          <pc:sldMk cId="1082118595" sldId="408"/>
        </pc:sldMkLst>
      </pc:sldChg>
      <pc:sldChg chg="modSp">
        <pc:chgData name="Johnson, Chad" userId="29e26967-ee32-4210-a1e6-19e5305e9c5f" providerId="ADAL" clId="{72A25E36-FEA2-4DC1-AA03-FBD71FDE550A}" dt="2020-03-02T18:45:13.695" v="781" actId="1076"/>
        <pc:sldMkLst>
          <pc:docMk/>
          <pc:sldMk cId="811749332" sldId="424"/>
        </pc:sldMkLst>
        <pc:picChg chg="mod">
          <ac:chgData name="Johnson, Chad" userId="29e26967-ee32-4210-a1e6-19e5305e9c5f" providerId="ADAL" clId="{72A25E36-FEA2-4DC1-AA03-FBD71FDE550A}" dt="2020-03-02T18:45:13.695" v="781" actId="1076"/>
          <ac:picMkLst>
            <pc:docMk/>
            <pc:sldMk cId="811749332" sldId="424"/>
            <ac:picMk id="1026" creationId="{B2396617-4164-4E78-A5F9-4FA9AD417541}"/>
          </ac:picMkLst>
        </pc:picChg>
      </pc:sldChg>
      <pc:sldChg chg="modSp mod">
        <pc:chgData name="Johnson, Chad" userId="29e26967-ee32-4210-a1e6-19e5305e9c5f" providerId="ADAL" clId="{72A25E36-FEA2-4DC1-AA03-FBD71FDE550A}" dt="2020-03-02T20:40:37.228" v="2170" actId="255"/>
        <pc:sldMkLst>
          <pc:docMk/>
          <pc:sldMk cId="299260664" sldId="425"/>
        </pc:sldMkLst>
        <pc:spChg chg="mod">
          <ac:chgData name="Johnson, Chad" userId="29e26967-ee32-4210-a1e6-19e5305e9c5f" providerId="ADAL" clId="{72A25E36-FEA2-4DC1-AA03-FBD71FDE550A}" dt="2020-03-02T20:40:37.228" v="2170" actId="255"/>
          <ac:spMkLst>
            <pc:docMk/>
            <pc:sldMk cId="299260664" sldId="425"/>
            <ac:spMk id="3" creationId="{14E3E534-F399-4498-8080-34D36114AD1A}"/>
          </ac:spMkLst>
        </pc:spChg>
      </pc:sldChg>
      <pc:sldChg chg="modSp mod">
        <pc:chgData name="Johnson, Chad" userId="29e26967-ee32-4210-a1e6-19e5305e9c5f" providerId="ADAL" clId="{72A25E36-FEA2-4DC1-AA03-FBD71FDE550A}" dt="2020-03-02T17:57:56.468" v="57" actId="20577"/>
        <pc:sldMkLst>
          <pc:docMk/>
          <pc:sldMk cId="25544171" sldId="427"/>
        </pc:sldMkLst>
        <pc:spChg chg="mod">
          <ac:chgData name="Johnson, Chad" userId="29e26967-ee32-4210-a1e6-19e5305e9c5f" providerId="ADAL" clId="{72A25E36-FEA2-4DC1-AA03-FBD71FDE550A}" dt="2020-03-02T17:57:56.468" v="57" actId="20577"/>
          <ac:spMkLst>
            <pc:docMk/>
            <pc:sldMk cId="25544171" sldId="427"/>
            <ac:spMk id="3" creationId="{DFE881F0-646A-4144-A9B9-AA5C5E7DACB1}"/>
          </ac:spMkLst>
        </pc:spChg>
      </pc:sldChg>
      <pc:sldChg chg="modSp mod">
        <pc:chgData name="Johnson, Chad" userId="29e26967-ee32-4210-a1e6-19e5305e9c5f" providerId="ADAL" clId="{72A25E36-FEA2-4DC1-AA03-FBD71FDE550A}" dt="2020-03-02T17:58:23.181" v="60" actId="1076"/>
        <pc:sldMkLst>
          <pc:docMk/>
          <pc:sldMk cId="828130966" sldId="428"/>
        </pc:sldMkLst>
        <pc:spChg chg="mod">
          <ac:chgData name="Johnson, Chad" userId="29e26967-ee32-4210-a1e6-19e5305e9c5f" providerId="ADAL" clId="{72A25E36-FEA2-4DC1-AA03-FBD71FDE550A}" dt="2020-03-02T17:58:11.370" v="58" actId="14100"/>
          <ac:spMkLst>
            <pc:docMk/>
            <pc:sldMk cId="828130966" sldId="428"/>
            <ac:spMk id="2" creationId="{1F626865-AC47-4303-88E0-E963117C3B68}"/>
          </ac:spMkLst>
        </pc:spChg>
        <pc:spChg chg="mod">
          <ac:chgData name="Johnson, Chad" userId="29e26967-ee32-4210-a1e6-19e5305e9c5f" providerId="ADAL" clId="{72A25E36-FEA2-4DC1-AA03-FBD71FDE550A}" dt="2020-03-02T17:58:23.181" v="60" actId="1076"/>
          <ac:spMkLst>
            <pc:docMk/>
            <pc:sldMk cId="828130966" sldId="428"/>
            <ac:spMk id="3" creationId="{1115F17E-010B-4B89-8C4D-0EB680076636}"/>
          </ac:spMkLst>
        </pc:spChg>
        <pc:spChg chg="mod">
          <ac:chgData name="Johnson, Chad" userId="29e26967-ee32-4210-a1e6-19e5305e9c5f" providerId="ADAL" clId="{72A25E36-FEA2-4DC1-AA03-FBD71FDE550A}" dt="2020-03-02T17:58:23.181" v="60" actId="1076"/>
          <ac:spMkLst>
            <pc:docMk/>
            <pc:sldMk cId="828130966" sldId="428"/>
            <ac:spMk id="4" creationId="{507176F9-1BB2-4B1C-852C-A1ED4FAFA33D}"/>
          </ac:spMkLst>
        </pc:spChg>
        <pc:spChg chg="mod">
          <ac:chgData name="Johnson, Chad" userId="29e26967-ee32-4210-a1e6-19e5305e9c5f" providerId="ADAL" clId="{72A25E36-FEA2-4DC1-AA03-FBD71FDE550A}" dt="2020-03-02T17:58:23.181" v="60" actId="1076"/>
          <ac:spMkLst>
            <pc:docMk/>
            <pc:sldMk cId="828130966" sldId="428"/>
            <ac:spMk id="5" creationId="{C916D26A-F8BC-4ECF-9843-006CAC843D33}"/>
          </ac:spMkLst>
        </pc:spChg>
        <pc:spChg chg="mod">
          <ac:chgData name="Johnson, Chad" userId="29e26967-ee32-4210-a1e6-19e5305e9c5f" providerId="ADAL" clId="{72A25E36-FEA2-4DC1-AA03-FBD71FDE550A}" dt="2020-03-02T17:58:14.611" v="59" actId="1076"/>
          <ac:spMkLst>
            <pc:docMk/>
            <pc:sldMk cId="828130966" sldId="428"/>
            <ac:spMk id="6" creationId="{D9976E4E-BCC1-49CE-B788-EB0284069D31}"/>
          </ac:spMkLst>
        </pc:spChg>
        <pc:spChg chg="mod">
          <ac:chgData name="Johnson, Chad" userId="29e26967-ee32-4210-a1e6-19e5305e9c5f" providerId="ADAL" clId="{72A25E36-FEA2-4DC1-AA03-FBD71FDE550A}" dt="2020-03-02T17:58:23.181" v="60" actId="1076"/>
          <ac:spMkLst>
            <pc:docMk/>
            <pc:sldMk cId="828130966" sldId="428"/>
            <ac:spMk id="7" creationId="{AC640F18-6DD1-499A-A4A6-D29F2A4B62C8}"/>
          </ac:spMkLst>
        </pc:spChg>
      </pc:sldChg>
      <pc:sldChg chg="modSp mod">
        <pc:chgData name="Johnson, Chad" userId="29e26967-ee32-4210-a1e6-19e5305e9c5f" providerId="ADAL" clId="{72A25E36-FEA2-4DC1-AA03-FBD71FDE550A}" dt="2020-03-02T17:58:47.918" v="65" actId="1076"/>
        <pc:sldMkLst>
          <pc:docMk/>
          <pc:sldMk cId="1052974847" sldId="429"/>
        </pc:sldMkLst>
        <pc:spChg chg="mod">
          <ac:chgData name="Johnson, Chad" userId="29e26967-ee32-4210-a1e6-19e5305e9c5f" providerId="ADAL" clId="{72A25E36-FEA2-4DC1-AA03-FBD71FDE550A}" dt="2020-03-02T17:58:28.509" v="61" actId="14100"/>
          <ac:spMkLst>
            <pc:docMk/>
            <pc:sldMk cId="1052974847" sldId="429"/>
            <ac:spMk id="2" creationId="{1F626865-AC47-4303-88E0-E963117C3B68}"/>
          </ac:spMkLst>
        </pc:spChg>
        <pc:spChg chg="mod">
          <ac:chgData name="Johnson, Chad" userId="29e26967-ee32-4210-a1e6-19e5305e9c5f" providerId="ADAL" clId="{72A25E36-FEA2-4DC1-AA03-FBD71FDE550A}" dt="2020-03-02T17:58:47.918" v="65" actId="1076"/>
          <ac:spMkLst>
            <pc:docMk/>
            <pc:sldMk cId="1052974847" sldId="429"/>
            <ac:spMk id="3" creationId="{1115F17E-010B-4B89-8C4D-0EB680076636}"/>
          </ac:spMkLst>
        </pc:spChg>
        <pc:spChg chg="mod">
          <ac:chgData name="Johnson, Chad" userId="29e26967-ee32-4210-a1e6-19e5305e9c5f" providerId="ADAL" clId="{72A25E36-FEA2-4DC1-AA03-FBD71FDE550A}" dt="2020-03-02T17:58:36.380" v="64" actId="1076"/>
          <ac:spMkLst>
            <pc:docMk/>
            <pc:sldMk cId="1052974847" sldId="429"/>
            <ac:spMk id="6" creationId="{D9976E4E-BCC1-49CE-B788-EB0284069D31}"/>
          </ac:spMkLst>
        </pc:spChg>
        <pc:spChg chg="mod">
          <ac:chgData name="Johnson, Chad" userId="29e26967-ee32-4210-a1e6-19e5305e9c5f" providerId="ADAL" clId="{72A25E36-FEA2-4DC1-AA03-FBD71FDE550A}" dt="2020-03-02T17:58:47.918" v="65" actId="1076"/>
          <ac:spMkLst>
            <pc:docMk/>
            <pc:sldMk cId="1052974847" sldId="429"/>
            <ac:spMk id="8" creationId="{924BA4BC-D6A2-451C-95A1-339577307174}"/>
          </ac:spMkLst>
        </pc:spChg>
      </pc:sldChg>
      <pc:sldChg chg="modSp mod">
        <pc:chgData name="Johnson, Chad" userId="29e26967-ee32-4210-a1e6-19e5305e9c5f" providerId="ADAL" clId="{72A25E36-FEA2-4DC1-AA03-FBD71FDE550A}" dt="2020-03-02T17:59:06.166" v="68" actId="1076"/>
        <pc:sldMkLst>
          <pc:docMk/>
          <pc:sldMk cId="2972603693" sldId="430"/>
        </pc:sldMkLst>
        <pc:spChg chg="mod">
          <ac:chgData name="Johnson, Chad" userId="29e26967-ee32-4210-a1e6-19e5305e9c5f" providerId="ADAL" clId="{72A25E36-FEA2-4DC1-AA03-FBD71FDE550A}" dt="2020-03-02T17:58:53.010" v="66" actId="14100"/>
          <ac:spMkLst>
            <pc:docMk/>
            <pc:sldMk cId="2972603693" sldId="430"/>
            <ac:spMk id="2" creationId="{1F626865-AC47-4303-88E0-E963117C3B68}"/>
          </ac:spMkLst>
        </pc:spChg>
        <pc:spChg chg="mod">
          <ac:chgData name="Johnson, Chad" userId="29e26967-ee32-4210-a1e6-19e5305e9c5f" providerId="ADAL" clId="{72A25E36-FEA2-4DC1-AA03-FBD71FDE550A}" dt="2020-03-02T17:59:06.166" v="68" actId="1076"/>
          <ac:spMkLst>
            <pc:docMk/>
            <pc:sldMk cId="2972603693" sldId="430"/>
            <ac:spMk id="3" creationId="{1115F17E-010B-4B89-8C4D-0EB680076636}"/>
          </ac:spMkLst>
        </pc:spChg>
        <pc:spChg chg="mod">
          <ac:chgData name="Johnson, Chad" userId="29e26967-ee32-4210-a1e6-19e5305e9c5f" providerId="ADAL" clId="{72A25E36-FEA2-4DC1-AA03-FBD71FDE550A}" dt="2020-03-02T17:58:57.110" v="67" actId="1076"/>
          <ac:spMkLst>
            <pc:docMk/>
            <pc:sldMk cId="2972603693" sldId="430"/>
            <ac:spMk id="6" creationId="{D9976E4E-BCC1-49CE-B788-EB0284069D31}"/>
          </ac:spMkLst>
        </pc:spChg>
        <pc:spChg chg="mod">
          <ac:chgData name="Johnson, Chad" userId="29e26967-ee32-4210-a1e6-19e5305e9c5f" providerId="ADAL" clId="{72A25E36-FEA2-4DC1-AA03-FBD71FDE550A}" dt="2020-03-02T17:59:06.166" v="68" actId="1076"/>
          <ac:spMkLst>
            <pc:docMk/>
            <pc:sldMk cId="2972603693" sldId="430"/>
            <ac:spMk id="8" creationId="{924BA4BC-D6A2-451C-95A1-339577307174}"/>
          </ac:spMkLst>
        </pc:spChg>
      </pc:sldChg>
      <pc:sldChg chg="modSp mod">
        <pc:chgData name="Johnson, Chad" userId="29e26967-ee32-4210-a1e6-19e5305e9c5f" providerId="ADAL" clId="{72A25E36-FEA2-4DC1-AA03-FBD71FDE550A}" dt="2020-03-02T17:59:20.555" v="71" actId="1076"/>
        <pc:sldMkLst>
          <pc:docMk/>
          <pc:sldMk cId="2431198966" sldId="431"/>
        </pc:sldMkLst>
        <pc:spChg chg="mod">
          <ac:chgData name="Johnson, Chad" userId="29e26967-ee32-4210-a1e6-19e5305e9c5f" providerId="ADAL" clId="{72A25E36-FEA2-4DC1-AA03-FBD71FDE550A}" dt="2020-03-02T17:59:11.360" v="69" actId="14100"/>
          <ac:spMkLst>
            <pc:docMk/>
            <pc:sldMk cId="2431198966" sldId="431"/>
            <ac:spMk id="2" creationId="{1F626865-AC47-4303-88E0-E963117C3B68}"/>
          </ac:spMkLst>
        </pc:spChg>
        <pc:spChg chg="mod">
          <ac:chgData name="Johnson, Chad" userId="29e26967-ee32-4210-a1e6-19e5305e9c5f" providerId="ADAL" clId="{72A25E36-FEA2-4DC1-AA03-FBD71FDE550A}" dt="2020-03-02T17:59:20.555" v="71" actId="1076"/>
          <ac:spMkLst>
            <pc:docMk/>
            <pc:sldMk cId="2431198966" sldId="431"/>
            <ac:spMk id="3" creationId="{1115F17E-010B-4B89-8C4D-0EB680076636}"/>
          </ac:spMkLst>
        </pc:spChg>
        <pc:spChg chg="mod">
          <ac:chgData name="Johnson, Chad" userId="29e26967-ee32-4210-a1e6-19e5305e9c5f" providerId="ADAL" clId="{72A25E36-FEA2-4DC1-AA03-FBD71FDE550A}" dt="2020-03-02T17:59:16.407" v="70" actId="1076"/>
          <ac:spMkLst>
            <pc:docMk/>
            <pc:sldMk cId="2431198966" sldId="431"/>
            <ac:spMk id="6" creationId="{D9976E4E-BCC1-49CE-B788-EB0284069D31}"/>
          </ac:spMkLst>
        </pc:spChg>
        <pc:spChg chg="mod">
          <ac:chgData name="Johnson, Chad" userId="29e26967-ee32-4210-a1e6-19e5305e9c5f" providerId="ADAL" clId="{72A25E36-FEA2-4DC1-AA03-FBD71FDE550A}" dt="2020-03-02T17:59:20.555" v="71" actId="1076"/>
          <ac:spMkLst>
            <pc:docMk/>
            <pc:sldMk cId="2431198966" sldId="431"/>
            <ac:spMk id="8" creationId="{924BA4BC-D6A2-451C-95A1-339577307174}"/>
          </ac:spMkLst>
        </pc:spChg>
      </pc:sldChg>
      <pc:sldChg chg="addSp delSp modSp mod">
        <pc:chgData name="Johnson, Chad" userId="29e26967-ee32-4210-a1e6-19e5305e9c5f" providerId="ADAL" clId="{72A25E36-FEA2-4DC1-AA03-FBD71FDE550A}" dt="2020-03-02T18:17:48.110" v="555" actId="255"/>
        <pc:sldMkLst>
          <pc:docMk/>
          <pc:sldMk cId="1102312703" sldId="432"/>
        </pc:sldMkLst>
        <pc:spChg chg="mod">
          <ac:chgData name="Johnson, Chad" userId="29e26967-ee32-4210-a1e6-19e5305e9c5f" providerId="ADAL" clId="{72A25E36-FEA2-4DC1-AA03-FBD71FDE550A}" dt="2020-03-02T18:17:48.110" v="555" actId="255"/>
          <ac:spMkLst>
            <pc:docMk/>
            <pc:sldMk cId="1102312703" sldId="432"/>
            <ac:spMk id="3" creationId="{9EBD0227-E282-4B6A-95A1-BD689942A527}"/>
          </ac:spMkLst>
        </pc:spChg>
        <pc:spChg chg="add del mod">
          <ac:chgData name="Johnson, Chad" userId="29e26967-ee32-4210-a1e6-19e5305e9c5f" providerId="ADAL" clId="{72A25E36-FEA2-4DC1-AA03-FBD71FDE550A}" dt="2020-03-02T18:00:42.526" v="77"/>
          <ac:spMkLst>
            <pc:docMk/>
            <pc:sldMk cId="1102312703" sldId="432"/>
            <ac:spMk id="4" creationId="{26E3DC26-E088-454E-A01F-F00FA66AE2F7}"/>
          </ac:spMkLst>
        </pc:spChg>
      </pc:sldChg>
      <pc:sldChg chg="addSp modSp mod">
        <pc:chgData name="Johnson, Chad" userId="29e26967-ee32-4210-a1e6-19e5305e9c5f" providerId="ADAL" clId="{72A25E36-FEA2-4DC1-AA03-FBD71FDE550A}" dt="2020-03-02T18:42:57.075" v="766" actId="20577"/>
        <pc:sldMkLst>
          <pc:docMk/>
          <pc:sldMk cId="2923339470" sldId="433"/>
        </pc:sldMkLst>
        <pc:spChg chg="mod">
          <ac:chgData name="Johnson, Chad" userId="29e26967-ee32-4210-a1e6-19e5305e9c5f" providerId="ADAL" clId="{72A25E36-FEA2-4DC1-AA03-FBD71FDE550A}" dt="2020-03-02T18:18:44.878" v="628" actId="14100"/>
          <ac:spMkLst>
            <pc:docMk/>
            <pc:sldMk cId="2923339470" sldId="433"/>
            <ac:spMk id="3" creationId="{4DF0F41E-A9B8-4896-AB55-4F6516340FFC}"/>
          </ac:spMkLst>
        </pc:spChg>
        <pc:graphicFrameChg chg="add mod modGraphic">
          <ac:chgData name="Johnson, Chad" userId="29e26967-ee32-4210-a1e6-19e5305e9c5f" providerId="ADAL" clId="{72A25E36-FEA2-4DC1-AA03-FBD71FDE550A}" dt="2020-03-02T18:42:57.075" v="766" actId="20577"/>
          <ac:graphicFrameMkLst>
            <pc:docMk/>
            <pc:sldMk cId="2923339470" sldId="433"/>
            <ac:graphicFrameMk id="4" creationId="{526361AC-4FBD-4E35-A4AF-7BB9C6BDA871}"/>
          </ac:graphicFrameMkLst>
        </pc:graphicFrameChg>
      </pc:sldChg>
      <pc:sldChg chg="modSp mod">
        <pc:chgData name="Johnson, Chad" userId="29e26967-ee32-4210-a1e6-19e5305e9c5f" providerId="ADAL" clId="{72A25E36-FEA2-4DC1-AA03-FBD71FDE550A}" dt="2020-03-02T18:43:41.761" v="777" actId="20577"/>
        <pc:sldMkLst>
          <pc:docMk/>
          <pc:sldMk cId="3675144986" sldId="434"/>
        </pc:sldMkLst>
        <pc:spChg chg="mod">
          <ac:chgData name="Johnson, Chad" userId="29e26967-ee32-4210-a1e6-19e5305e9c5f" providerId="ADAL" clId="{72A25E36-FEA2-4DC1-AA03-FBD71FDE550A}" dt="2020-03-02T18:43:18.098" v="767" actId="14100"/>
          <ac:spMkLst>
            <pc:docMk/>
            <pc:sldMk cId="3675144986" sldId="434"/>
            <ac:spMk id="2" creationId="{1F626865-AC47-4303-88E0-E963117C3B68}"/>
          </ac:spMkLst>
        </pc:spChg>
        <pc:spChg chg="mod">
          <ac:chgData name="Johnson, Chad" userId="29e26967-ee32-4210-a1e6-19e5305e9c5f" providerId="ADAL" clId="{72A25E36-FEA2-4DC1-AA03-FBD71FDE550A}" dt="2020-03-02T18:43:41.761" v="777" actId="20577"/>
          <ac:spMkLst>
            <pc:docMk/>
            <pc:sldMk cId="3675144986" sldId="434"/>
            <ac:spMk id="3" creationId="{1115F17E-010B-4B89-8C4D-0EB680076636}"/>
          </ac:spMkLst>
        </pc:spChg>
        <pc:spChg chg="mod">
          <ac:chgData name="Johnson, Chad" userId="29e26967-ee32-4210-a1e6-19e5305e9c5f" providerId="ADAL" clId="{72A25E36-FEA2-4DC1-AA03-FBD71FDE550A}" dt="2020-03-02T18:43:21.715" v="768" actId="1076"/>
          <ac:spMkLst>
            <pc:docMk/>
            <pc:sldMk cId="3675144986" sldId="434"/>
            <ac:spMk id="6" creationId="{D9976E4E-BCC1-49CE-B788-EB0284069D31}"/>
          </ac:spMkLst>
        </pc:spChg>
        <pc:spChg chg="mod">
          <ac:chgData name="Johnson, Chad" userId="29e26967-ee32-4210-a1e6-19e5305e9c5f" providerId="ADAL" clId="{72A25E36-FEA2-4DC1-AA03-FBD71FDE550A}" dt="2020-03-02T18:43:38.216" v="773"/>
          <ac:spMkLst>
            <pc:docMk/>
            <pc:sldMk cId="3675144986" sldId="434"/>
            <ac:spMk id="8" creationId="{63768783-B05E-4CE0-A6A5-0CF0BA48419D}"/>
          </ac:spMkLst>
        </pc:spChg>
      </pc:sldChg>
      <pc:sldChg chg="modSp mod">
        <pc:chgData name="Johnson, Chad" userId="29e26967-ee32-4210-a1e6-19e5305e9c5f" providerId="ADAL" clId="{72A25E36-FEA2-4DC1-AA03-FBD71FDE550A}" dt="2020-03-02T20:05:10.359" v="1602" actId="20577"/>
        <pc:sldMkLst>
          <pc:docMk/>
          <pc:sldMk cId="1115464655" sldId="437"/>
        </pc:sldMkLst>
        <pc:spChg chg="mod">
          <ac:chgData name="Johnson, Chad" userId="29e26967-ee32-4210-a1e6-19e5305e9c5f" providerId="ADAL" clId="{72A25E36-FEA2-4DC1-AA03-FBD71FDE550A}" dt="2020-03-02T20:05:10.359" v="1602" actId="20577"/>
          <ac:spMkLst>
            <pc:docMk/>
            <pc:sldMk cId="1115464655" sldId="437"/>
            <ac:spMk id="3" creationId="{00000000-0000-0000-0000-000000000000}"/>
          </ac:spMkLst>
        </pc:spChg>
      </pc:sldChg>
      <pc:sldChg chg="modSp mod">
        <pc:chgData name="Johnson, Chad" userId="29e26967-ee32-4210-a1e6-19e5305e9c5f" providerId="ADAL" clId="{72A25E36-FEA2-4DC1-AA03-FBD71FDE550A}" dt="2020-03-02T20:05:25.518" v="1604" actId="255"/>
        <pc:sldMkLst>
          <pc:docMk/>
          <pc:sldMk cId="216327189" sldId="438"/>
        </pc:sldMkLst>
        <pc:spChg chg="mod">
          <ac:chgData name="Johnson, Chad" userId="29e26967-ee32-4210-a1e6-19e5305e9c5f" providerId="ADAL" clId="{72A25E36-FEA2-4DC1-AA03-FBD71FDE550A}" dt="2020-03-02T20:05:25.518" v="1604" actId="255"/>
          <ac:spMkLst>
            <pc:docMk/>
            <pc:sldMk cId="216327189" sldId="438"/>
            <ac:spMk id="3" creationId="{00000000-0000-0000-0000-000000000000}"/>
          </ac:spMkLst>
        </pc:spChg>
      </pc:sldChg>
      <pc:sldChg chg="modSp mod">
        <pc:chgData name="Johnson, Chad" userId="29e26967-ee32-4210-a1e6-19e5305e9c5f" providerId="ADAL" clId="{72A25E36-FEA2-4DC1-AA03-FBD71FDE550A}" dt="2020-03-02T20:48:13.367" v="2872" actId="20577"/>
        <pc:sldMkLst>
          <pc:docMk/>
          <pc:sldMk cId="3537471033" sldId="439"/>
        </pc:sldMkLst>
        <pc:spChg chg="mod">
          <ac:chgData name="Johnson, Chad" userId="29e26967-ee32-4210-a1e6-19e5305e9c5f" providerId="ADAL" clId="{72A25E36-FEA2-4DC1-AA03-FBD71FDE550A}" dt="2020-03-02T20:48:13.367" v="2872" actId="20577"/>
          <ac:spMkLst>
            <pc:docMk/>
            <pc:sldMk cId="3537471033" sldId="439"/>
            <ac:spMk id="3" creationId="{00000000-0000-0000-0000-000000000000}"/>
          </ac:spMkLst>
        </pc:spChg>
      </pc:sldChg>
      <pc:sldChg chg="modSp del mod">
        <pc:chgData name="Johnson, Chad" userId="29e26967-ee32-4210-a1e6-19e5305e9c5f" providerId="ADAL" clId="{72A25E36-FEA2-4DC1-AA03-FBD71FDE550A}" dt="2020-03-02T20:35:51.234" v="2125" actId="2696"/>
        <pc:sldMkLst>
          <pc:docMk/>
          <pc:sldMk cId="2436974024" sldId="440"/>
        </pc:sldMkLst>
        <pc:spChg chg="mod">
          <ac:chgData name="Johnson, Chad" userId="29e26967-ee32-4210-a1e6-19e5305e9c5f" providerId="ADAL" clId="{72A25E36-FEA2-4DC1-AA03-FBD71FDE550A}" dt="2020-03-02T20:33:02.056" v="2002" actId="20577"/>
          <ac:spMkLst>
            <pc:docMk/>
            <pc:sldMk cId="2436974024" sldId="440"/>
            <ac:spMk id="2" creationId="{00000000-0000-0000-0000-000000000000}"/>
          </ac:spMkLst>
        </pc:spChg>
      </pc:sldChg>
      <pc:sldChg chg="modSp del mod">
        <pc:chgData name="Johnson, Chad" userId="29e26967-ee32-4210-a1e6-19e5305e9c5f" providerId="ADAL" clId="{72A25E36-FEA2-4DC1-AA03-FBD71FDE550A}" dt="2020-03-02T20:43:58.171" v="2606" actId="2696"/>
        <pc:sldMkLst>
          <pc:docMk/>
          <pc:sldMk cId="2057213888" sldId="441"/>
        </pc:sldMkLst>
        <pc:spChg chg="mod">
          <ac:chgData name="Johnson, Chad" userId="29e26967-ee32-4210-a1e6-19e5305e9c5f" providerId="ADAL" clId="{72A25E36-FEA2-4DC1-AA03-FBD71FDE550A}" dt="2020-03-02T20:43:53.577" v="2605" actId="20577"/>
          <ac:spMkLst>
            <pc:docMk/>
            <pc:sldMk cId="2057213888" sldId="441"/>
            <ac:spMk id="3" creationId="{14E3E534-F399-4498-8080-34D36114AD1A}"/>
          </ac:spMkLst>
        </pc:spChg>
      </pc:sldChg>
      <pc:sldChg chg="modSp mod">
        <pc:chgData name="Johnson, Chad" userId="29e26967-ee32-4210-a1e6-19e5305e9c5f" providerId="ADAL" clId="{72A25E36-FEA2-4DC1-AA03-FBD71FDE550A}" dt="2020-03-02T20:53:28.367" v="3009" actId="20577"/>
        <pc:sldMkLst>
          <pc:docMk/>
          <pc:sldMk cId="142017125" sldId="442"/>
        </pc:sldMkLst>
        <pc:spChg chg="mod">
          <ac:chgData name="Johnson, Chad" userId="29e26967-ee32-4210-a1e6-19e5305e9c5f" providerId="ADAL" clId="{72A25E36-FEA2-4DC1-AA03-FBD71FDE550A}" dt="2020-03-02T20:53:28.367" v="3009" actId="20577"/>
          <ac:spMkLst>
            <pc:docMk/>
            <pc:sldMk cId="142017125" sldId="442"/>
            <ac:spMk id="3" creationId="{00000000-0000-0000-0000-000000000000}"/>
          </ac:spMkLst>
        </pc:spChg>
      </pc:sldChg>
      <pc:sldChg chg="modSp add mod">
        <pc:chgData name="Johnson, Chad" userId="29e26967-ee32-4210-a1e6-19e5305e9c5f" providerId="ADAL" clId="{72A25E36-FEA2-4DC1-AA03-FBD71FDE550A}" dt="2020-03-02T17:53:15.379" v="23" actId="6549"/>
        <pc:sldMkLst>
          <pc:docMk/>
          <pc:sldMk cId="1868700748" sldId="443"/>
        </pc:sldMkLst>
        <pc:spChg chg="mod">
          <ac:chgData name="Johnson, Chad" userId="29e26967-ee32-4210-a1e6-19e5305e9c5f" providerId="ADAL" clId="{72A25E36-FEA2-4DC1-AA03-FBD71FDE550A}" dt="2020-03-02T17:53:15.379" v="23" actId="6549"/>
          <ac:spMkLst>
            <pc:docMk/>
            <pc:sldMk cId="1868700748" sldId="443"/>
            <ac:spMk id="3" creationId="{00000000-0000-0000-0000-000000000000}"/>
          </ac:spMkLst>
        </pc:spChg>
      </pc:sldChg>
      <pc:sldChg chg="addSp delSp modSp add mod setBg">
        <pc:chgData name="Johnson, Chad" userId="29e26967-ee32-4210-a1e6-19e5305e9c5f" providerId="ADAL" clId="{72A25E36-FEA2-4DC1-AA03-FBD71FDE550A}" dt="2020-03-02T17:48:29.875" v="20" actId="1076"/>
        <pc:sldMkLst>
          <pc:docMk/>
          <pc:sldMk cId="2248279334" sldId="444"/>
        </pc:sldMkLst>
        <pc:spChg chg="del">
          <ac:chgData name="Johnson, Chad" userId="29e26967-ee32-4210-a1e6-19e5305e9c5f" providerId="ADAL" clId="{72A25E36-FEA2-4DC1-AA03-FBD71FDE550A}" dt="2020-03-02T17:45:20.511" v="9"/>
          <ac:spMkLst>
            <pc:docMk/>
            <pc:sldMk cId="2248279334" sldId="444"/>
            <ac:spMk id="2" creationId="{DB4AEF81-C18B-4D6F-86B6-003CCD2D630D}"/>
          </ac:spMkLst>
        </pc:spChg>
        <pc:spChg chg="del">
          <ac:chgData name="Johnson, Chad" userId="29e26967-ee32-4210-a1e6-19e5305e9c5f" providerId="ADAL" clId="{72A25E36-FEA2-4DC1-AA03-FBD71FDE550A}" dt="2020-03-02T17:45:20.511" v="9"/>
          <ac:spMkLst>
            <pc:docMk/>
            <pc:sldMk cId="2248279334" sldId="444"/>
            <ac:spMk id="3" creationId="{D50E860D-D384-4948-B81D-47ACF9105120}"/>
          </ac:spMkLst>
        </pc:spChg>
        <pc:picChg chg="add mod">
          <ac:chgData name="Johnson, Chad" userId="29e26967-ee32-4210-a1e6-19e5305e9c5f" providerId="ADAL" clId="{72A25E36-FEA2-4DC1-AA03-FBD71FDE550A}" dt="2020-03-02T17:48:29.875" v="20" actId="1076"/>
          <ac:picMkLst>
            <pc:docMk/>
            <pc:sldMk cId="2248279334" sldId="444"/>
            <ac:picMk id="4" creationId="{10CB412F-7B2F-4AC5-86C6-2D5F87EFD947}"/>
          </ac:picMkLst>
        </pc:picChg>
      </pc:sldChg>
      <pc:sldChg chg="addSp modSp add mod setBg">
        <pc:chgData name="Johnson, Chad" userId="29e26967-ee32-4210-a1e6-19e5305e9c5f" providerId="ADAL" clId="{72A25E36-FEA2-4DC1-AA03-FBD71FDE550A}" dt="2020-03-02T17:54:48.533" v="36"/>
        <pc:sldMkLst>
          <pc:docMk/>
          <pc:sldMk cId="2576767443" sldId="445"/>
        </pc:sldMkLst>
        <pc:spChg chg="mod">
          <ac:chgData name="Johnson, Chad" userId="29e26967-ee32-4210-a1e6-19e5305e9c5f" providerId="ADAL" clId="{72A25E36-FEA2-4DC1-AA03-FBD71FDE550A}" dt="2020-03-02T17:54:40.604" v="35" actId="207"/>
          <ac:spMkLst>
            <pc:docMk/>
            <pc:sldMk cId="2576767443" sldId="445"/>
            <ac:spMk id="2" creationId="{00000000-0000-0000-0000-000000000000}"/>
          </ac:spMkLst>
        </pc:spChg>
        <pc:spChg chg="mod">
          <ac:chgData name="Johnson, Chad" userId="29e26967-ee32-4210-a1e6-19e5305e9c5f" providerId="ADAL" clId="{72A25E36-FEA2-4DC1-AA03-FBD71FDE550A}" dt="2020-03-02T17:54:35.966" v="34" actId="207"/>
          <ac:spMkLst>
            <pc:docMk/>
            <pc:sldMk cId="2576767443" sldId="445"/>
            <ac:spMk id="3" creationId="{00000000-0000-0000-0000-000000000000}"/>
          </ac:spMkLst>
        </pc:spChg>
        <pc:picChg chg="add mod">
          <ac:chgData name="Johnson, Chad" userId="29e26967-ee32-4210-a1e6-19e5305e9c5f" providerId="ADAL" clId="{72A25E36-FEA2-4DC1-AA03-FBD71FDE550A}" dt="2020-03-02T17:54:48.533" v="36"/>
          <ac:picMkLst>
            <pc:docMk/>
            <pc:sldMk cId="2576767443" sldId="445"/>
            <ac:picMk id="4" creationId="{A158B384-6B80-41DC-8722-FB20893FEA0E}"/>
          </ac:picMkLst>
        </pc:picChg>
      </pc:sldChg>
      <pc:sldChg chg="addSp modSp add mod">
        <pc:chgData name="Johnson, Chad" userId="29e26967-ee32-4210-a1e6-19e5305e9c5f" providerId="ADAL" clId="{72A25E36-FEA2-4DC1-AA03-FBD71FDE550A}" dt="2020-03-02T19:40:28.524" v="1090" actId="20577"/>
        <pc:sldMkLst>
          <pc:docMk/>
          <pc:sldMk cId="443594834" sldId="446"/>
        </pc:sldMkLst>
        <pc:spChg chg="mod">
          <ac:chgData name="Johnson, Chad" userId="29e26967-ee32-4210-a1e6-19e5305e9c5f" providerId="ADAL" clId="{72A25E36-FEA2-4DC1-AA03-FBD71FDE550A}" dt="2020-03-02T18:55:30.852" v="815" actId="14100"/>
          <ac:spMkLst>
            <pc:docMk/>
            <pc:sldMk cId="443594834" sldId="446"/>
            <ac:spMk id="2" creationId="{00000000-0000-0000-0000-000000000000}"/>
          </ac:spMkLst>
        </pc:spChg>
        <pc:spChg chg="mod">
          <ac:chgData name="Johnson, Chad" userId="29e26967-ee32-4210-a1e6-19e5305e9c5f" providerId="ADAL" clId="{72A25E36-FEA2-4DC1-AA03-FBD71FDE550A}" dt="2020-03-02T19:40:28.524" v="1090" actId="20577"/>
          <ac:spMkLst>
            <pc:docMk/>
            <pc:sldMk cId="443594834" sldId="446"/>
            <ac:spMk id="3" creationId="{00000000-0000-0000-0000-000000000000}"/>
          </ac:spMkLst>
        </pc:spChg>
        <pc:picChg chg="add mod">
          <ac:chgData name="Johnson, Chad" userId="29e26967-ee32-4210-a1e6-19e5305e9c5f" providerId="ADAL" clId="{72A25E36-FEA2-4DC1-AA03-FBD71FDE550A}" dt="2020-03-02T18:54:03.258" v="811" actId="1076"/>
          <ac:picMkLst>
            <pc:docMk/>
            <pc:sldMk cId="443594834" sldId="446"/>
            <ac:picMk id="4" creationId="{FBB5FAF4-3387-4104-B5D9-4F7A9EC5CD17}"/>
          </ac:picMkLst>
        </pc:picChg>
      </pc:sldChg>
      <pc:sldChg chg="addSp delSp modSp add mod">
        <pc:chgData name="Johnson, Chad" userId="29e26967-ee32-4210-a1e6-19e5305e9c5f" providerId="ADAL" clId="{72A25E36-FEA2-4DC1-AA03-FBD71FDE550A}" dt="2020-03-02T18:59:13.038" v="827" actId="14100"/>
        <pc:sldMkLst>
          <pc:docMk/>
          <pc:sldMk cId="160107732" sldId="447"/>
        </pc:sldMkLst>
        <pc:spChg chg="mod">
          <ac:chgData name="Johnson, Chad" userId="29e26967-ee32-4210-a1e6-19e5305e9c5f" providerId="ADAL" clId="{72A25E36-FEA2-4DC1-AA03-FBD71FDE550A}" dt="2020-03-02T18:59:13.038" v="827" actId="14100"/>
          <ac:spMkLst>
            <pc:docMk/>
            <pc:sldMk cId="160107732" sldId="447"/>
            <ac:spMk id="3" creationId="{00000000-0000-0000-0000-000000000000}"/>
          </ac:spMkLst>
        </pc:spChg>
        <pc:spChg chg="add del">
          <ac:chgData name="Johnson, Chad" userId="29e26967-ee32-4210-a1e6-19e5305e9c5f" providerId="ADAL" clId="{72A25E36-FEA2-4DC1-AA03-FBD71FDE550A}" dt="2020-03-02T18:59:00.072" v="824"/>
          <ac:spMkLst>
            <pc:docMk/>
            <pc:sldMk cId="160107732" sldId="447"/>
            <ac:spMk id="4" creationId="{7420C3F4-FDF4-46C1-90BE-4A112F7B3BB7}"/>
          </ac:spMkLst>
        </pc:spChg>
        <pc:picChg chg="add mod">
          <ac:chgData name="Johnson, Chad" userId="29e26967-ee32-4210-a1e6-19e5305e9c5f" providerId="ADAL" clId="{72A25E36-FEA2-4DC1-AA03-FBD71FDE550A}" dt="2020-03-02T18:59:07.801" v="826" actId="1076"/>
          <ac:picMkLst>
            <pc:docMk/>
            <pc:sldMk cId="160107732" sldId="447"/>
            <ac:picMk id="5" creationId="{F74E7195-7EA3-47F4-881C-9A44976C6E41}"/>
          </ac:picMkLst>
        </pc:picChg>
      </pc:sldChg>
      <pc:sldChg chg="addSp modSp add mod">
        <pc:chgData name="Johnson, Chad" userId="29e26967-ee32-4210-a1e6-19e5305e9c5f" providerId="ADAL" clId="{72A25E36-FEA2-4DC1-AA03-FBD71FDE550A}" dt="2020-03-02T19:41:19.827" v="1091" actId="20577"/>
        <pc:sldMkLst>
          <pc:docMk/>
          <pc:sldMk cId="3481526980" sldId="448"/>
        </pc:sldMkLst>
        <pc:spChg chg="mod">
          <ac:chgData name="Johnson, Chad" userId="29e26967-ee32-4210-a1e6-19e5305e9c5f" providerId="ADAL" clId="{72A25E36-FEA2-4DC1-AA03-FBD71FDE550A}" dt="2020-03-02T19:41:19.827" v="1091" actId="20577"/>
          <ac:spMkLst>
            <pc:docMk/>
            <pc:sldMk cId="3481526980" sldId="448"/>
            <ac:spMk id="3" creationId="{00000000-0000-0000-0000-000000000000}"/>
          </ac:spMkLst>
        </pc:spChg>
        <pc:picChg chg="add mod">
          <ac:chgData name="Johnson, Chad" userId="29e26967-ee32-4210-a1e6-19e5305e9c5f" providerId="ADAL" clId="{72A25E36-FEA2-4DC1-AA03-FBD71FDE550A}" dt="2020-03-02T18:59:57.174" v="831" actId="1076"/>
          <ac:picMkLst>
            <pc:docMk/>
            <pc:sldMk cId="3481526980" sldId="448"/>
            <ac:picMk id="4" creationId="{BF519FD2-9ECB-4F3A-B48B-BE127E4DD6AE}"/>
          </ac:picMkLst>
        </pc:picChg>
      </pc:sldChg>
      <pc:sldChg chg="modSp add mod">
        <pc:chgData name="Johnson, Chad" userId="29e26967-ee32-4210-a1e6-19e5305e9c5f" providerId="ADAL" clId="{72A25E36-FEA2-4DC1-AA03-FBD71FDE550A}" dt="2020-03-02T20:28:21.903" v="1809" actId="20577"/>
        <pc:sldMkLst>
          <pc:docMk/>
          <pc:sldMk cId="1939677361" sldId="449"/>
        </pc:sldMkLst>
        <pc:spChg chg="mod">
          <ac:chgData name="Johnson, Chad" userId="29e26967-ee32-4210-a1e6-19e5305e9c5f" providerId="ADAL" clId="{72A25E36-FEA2-4DC1-AA03-FBD71FDE550A}" dt="2020-03-02T20:28:21.903" v="1809" actId="20577"/>
          <ac:spMkLst>
            <pc:docMk/>
            <pc:sldMk cId="1939677361" sldId="449"/>
            <ac:spMk id="3" creationId="{00000000-0000-0000-0000-000000000000}"/>
          </ac:spMkLst>
        </pc:spChg>
      </pc:sldChg>
      <pc:sldChg chg="modSp add del mod">
        <pc:chgData name="Johnson, Chad" userId="29e26967-ee32-4210-a1e6-19e5305e9c5f" providerId="ADAL" clId="{72A25E36-FEA2-4DC1-AA03-FBD71FDE550A}" dt="2020-03-02T19:43:26.604" v="1435" actId="2696"/>
        <pc:sldMkLst>
          <pc:docMk/>
          <pc:sldMk cId="2472181321" sldId="449"/>
        </pc:sldMkLst>
        <pc:spChg chg="mod">
          <ac:chgData name="Johnson, Chad" userId="29e26967-ee32-4210-a1e6-19e5305e9c5f" providerId="ADAL" clId="{72A25E36-FEA2-4DC1-AA03-FBD71FDE550A}" dt="2020-03-02T19:41:46.930" v="1119" actId="20577"/>
          <ac:spMkLst>
            <pc:docMk/>
            <pc:sldMk cId="2472181321" sldId="449"/>
            <ac:spMk id="2" creationId="{681E385E-616A-4065-A8EA-56E015B36831}"/>
          </ac:spMkLst>
        </pc:spChg>
        <pc:spChg chg="mod">
          <ac:chgData name="Johnson, Chad" userId="29e26967-ee32-4210-a1e6-19e5305e9c5f" providerId="ADAL" clId="{72A25E36-FEA2-4DC1-AA03-FBD71FDE550A}" dt="2020-03-02T19:43:22.115" v="1434" actId="6549"/>
          <ac:spMkLst>
            <pc:docMk/>
            <pc:sldMk cId="2472181321" sldId="449"/>
            <ac:spMk id="3" creationId="{2BF6EE90-229D-43F5-8A95-6CC5420E6905}"/>
          </ac:spMkLst>
        </pc:spChg>
      </pc:sldChg>
      <pc:sldChg chg="modSp add mod">
        <pc:chgData name="Johnson, Chad" userId="29e26967-ee32-4210-a1e6-19e5305e9c5f" providerId="ADAL" clId="{72A25E36-FEA2-4DC1-AA03-FBD71FDE550A}" dt="2020-03-02T20:42:56.839" v="2603" actId="20577"/>
        <pc:sldMkLst>
          <pc:docMk/>
          <pc:sldMk cId="3400530702" sldId="450"/>
        </pc:sldMkLst>
        <pc:spChg chg="mod">
          <ac:chgData name="Johnson, Chad" userId="29e26967-ee32-4210-a1e6-19e5305e9c5f" providerId="ADAL" clId="{72A25E36-FEA2-4DC1-AA03-FBD71FDE550A}" dt="2020-03-02T20:42:56.839" v="2603" actId="20577"/>
          <ac:spMkLst>
            <pc:docMk/>
            <pc:sldMk cId="3400530702" sldId="450"/>
            <ac:spMk id="3" creationId="{14E3E534-F399-4498-8080-34D36114AD1A}"/>
          </ac:spMkLst>
        </pc:spChg>
      </pc:sldChg>
      <pc:sldChg chg="modSp add mod">
        <pc:chgData name="Johnson, Chad" userId="29e26967-ee32-4210-a1e6-19e5305e9c5f" providerId="ADAL" clId="{72A25E36-FEA2-4DC1-AA03-FBD71FDE550A}" dt="2020-03-02T20:54:31.809" v="3020" actId="255"/>
        <pc:sldMkLst>
          <pc:docMk/>
          <pc:sldMk cId="314631446" sldId="451"/>
        </pc:sldMkLst>
        <pc:spChg chg="mod">
          <ac:chgData name="Johnson, Chad" userId="29e26967-ee32-4210-a1e6-19e5305e9c5f" providerId="ADAL" clId="{72A25E36-FEA2-4DC1-AA03-FBD71FDE550A}" dt="2020-03-02T20:54:31.809" v="3020" actId="255"/>
          <ac:spMkLst>
            <pc:docMk/>
            <pc:sldMk cId="314631446" sldId="451"/>
            <ac:spMk id="3" creationId="{00000000-0000-0000-0000-000000000000}"/>
          </ac:spMkLst>
        </pc:spChg>
      </pc:sldChg>
    </pc:docChg>
  </pc:docChgLst>
  <pc:docChgLst>
    <pc:chgData name="Johnson, Chad" userId="29e26967-ee32-4210-a1e6-19e5305e9c5f" providerId="ADAL" clId="{03A930F8-DB54-45F8-A324-66A3A3C324E4}"/>
    <pc:docChg chg="undo custSel addSld delSld modSld sldOrd modSection">
      <pc:chgData name="Johnson, Chad" userId="29e26967-ee32-4210-a1e6-19e5305e9c5f" providerId="ADAL" clId="{03A930F8-DB54-45F8-A324-66A3A3C324E4}" dt="2020-02-19T21:32:19.149" v="9872" actId="33524"/>
      <pc:docMkLst>
        <pc:docMk/>
      </pc:docMkLst>
      <pc:sldChg chg="addSp delSp modSp mod">
        <pc:chgData name="Johnson, Chad" userId="29e26967-ee32-4210-a1e6-19e5305e9c5f" providerId="ADAL" clId="{03A930F8-DB54-45F8-A324-66A3A3C324E4}" dt="2020-02-19T14:11:13.313" v="32"/>
        <pc:sldMkLst>
          <pc:docMk/>
          <pc:sldMk cId="2762506819" sldId="256"/>
        </pc:sldMkLst>
        <pc:spChg chg="mod">
          <ac:chgData name="Johnson, Chad" userId="29e26967-ee32-4210-a1e6-19e5305e9c5f" providerId="ADAL" clId="{03A930F8-DB54-45F8-A324-66A3A3C324E4}" dt="2020-02-19T14:09:15.630" v="22" actId="6549"/>
          <ac:spMkLst>
            <pc:docMk/>
            <pc:sldMk cId="2762506819" sldId="256"/>
            <ac:spMk id="2" creationId="{D159C024-82D3-43B7-8864-1EB020588252}"/>
          </ac:spMkLst>
        </pc:spChg>
        <pc:picChg chg="del">
          <ac:chgData name="Johnson, Chad" userId="29e26967-ee32-4210-a1e6-19e5305e9c5f" providerId="ADAL" clId="{03A930F8-DB54-45F8-A324-66A3A3C324E4}" dt="2020-02-19T14:09:19.047" v="23" actId="478"/>
          <ac:picMkLst>
            <pc:docMk/>
            <pc:sldMk cId="2762506819" sldId="256"/>
            <ac:picMk id="3" creationId="{F9029FC8-2D3D-45C5-AAF0-16E12A7D2AD7}"/>
          </ac:picMkLst>
        </pc:picChg>
        <pc:picChg chg="add mod">
          <ac:chgData name="Johnson, Chad" userId="29e26967-ee32-4210-a1e6-19e5305e9c5f" providerId="ADAL" clId="{03A930F8-DB54-45F8-A324-66A3A3C324E4}" dt="2020-02-19T14:11:13.313" v="32"/>
          <ac:picMkLst>
            <pc:docMk/>
            <pc:sldMk cId="2762506819" sldId="256"/>
            <ac:picMk id="1026" creationId="{55ECCD15-10CD-4400-8ECB-F4A4CA809014}"/>
          </ac:picMkLst>
        </pc:picChg>
      </pc:sldChg>
      <pc:sldChg chg="modSp mod">
        <pc:chgData name="Johnson, Chad" userId="29e26967-ee32-4210-a1e6-19e5305e9c5f" providerId="ADAL" clId="{03A930F8-DB54-45F8-A324-66A3A3C324E4}" dt="2020-02-19T14:17:21.215" v="339" actId="313"/>
        <pc:sldMkLst>
          <pc:docMk/>
          <pc:sldMk cId="1520653543" sldId="257"/>
        </pc:sldMkLst>
        <pc:spChg chg="mod">
          <ac:chgData name="Johnson, Chad" userId="29e26967-ee32-4210-a1e6-19e5305e9c5f" providerId="ADAL" clId="{03A930F8-DB54-45F8-A324-66A3A3C324E4}" dt="2020-02-19T14:16:05.324" v="58" actId="20577"/>
          <ac:spMkLst>
            <pc:docMk/>
            <pc:sldMk cId="1520653543" sldId="257"/>
            <ac:spMk id="2" creationId="{8C98360E-8190-4BC6-9FC2-11139E542192}"/>
          </ac:spMkLst>
        </pc:spChg>
        <pc:spChg chg="mod">
          <ac:chgData name="Johnson, Chad" userId="29e26967-ee32-4210-a1e6-19e5305e9c5f" providerId="ADAL" clId="{03A930F8-DB54-45F8-A324-66A3A3C324E4}" dt="2020-02-19T14:17:21.215" v="339" actId="313"/>
          <ac:spMkLst>
            <pc:docMk/>
            <pc:sldMk cId="1520653543" sldId="257"/>
            <ac:spMk id="3" creationId="{6726F960-BE1D-4903-BC72-7F73961FDB5B}"/>
          </ac:spMkLst>
        </pc:spChg>
      </pc:sldChg>
      <pc:sldChg chg="del">
        <pc:chgData name="Johnson, Chad" userId="29e26967-ee32-4210-a1e6-19e5305e9c5f" providerId="ADAL" clId="{03A930F8-DB54-45F8-A324-66A3A3C324E4}" dt="2020-02-19T14:15:26.886" v="33" actId="47"/>
        <pc:sldMkLst>
          <pc:docMk/>
          <pc:sldMk cId="792580440" sldId="258"/>
        </pc:sldMkLst>
      </pc:sldChg>
      <pc:sldChg chg="modSp add mod">
        <pc:chgData name="Johnson, Chad" userId="29e26967-ee32-4210-a1e6-19e5305e9c5f" providerId="ADAL" clId="{03A930F8-DB54-45F8-A324-66A3A3C324E4}" dt="2020-02-19T15:09:12.473" v="1080" actId="255"/>
        <pc:sldMkLst>
          <pc:docMk/>
          <pc:sldMk cId="3484472548" sldId="258"/>
        </pc:sldMkLst>
        <pc:spChg chg="mod">
          <ac:chgData name="Johnson, Chad" userId="29e26967-ee32-4210-a1e6-19e5305e9c5f" providerId="ADAL" clId="{03A930F8-DB54-45F8-A324-66A3A3C324E4}" dt="2020-02-19T14:17:27.974" v="357" actId="20577"/>
          <ac:spMkLst>
            <pc:docMk/>
            <pc:sldMk cId="3484472548" sldId="258"/>
            <ac:spMk id="2" creationId="{1D3C89E3-37E4-4307-93DF-D979E5C95F16}"/>
          </ac:spMkLst>
        </pc:spChg>
        <pc:spChg chg="mod">
          <ac:chgData name="Johnson, Chad" userId="29e26967-ee32-4210-a1e6-19e5305e9c5f" providerId="ADAL" clId="{03A930F8-DB54-45F8-A324-66A3A3C324E4}" dt="2020-02-19T15:09:12.473" v="1080" actId="255"/>
          <ac:spMkLst>
            <pc:docMk/>
            <pc:sldMk cId="3484472548" sldId="258"/>
            <ac:spMk id="3" creationId="{EC6061B7-FD57-4B53-BF9F-FF92F7EC7191}"/>
          </ac:spMkLst>
        </pc:spChg>
      </pc:sldChg>
      <pc:sldChg chg="modSp add mod">
        <pc:chgData name="Johnson, Chad" userId="29e26967-ee32-4210-a1e6-19e5305e9c5f" providerId="ADAL" clId="{03A930F8-DB54-45F8-A324-66A3A3C324E4}" dt="2020-02-19T15:57:40.880" v="2591" actId="20577"/>
        <pc:sldMkLst>
          <pc:docMk/>
          <pc:sldMk cId="980444226" sldId="259"/>
        </pc:sldMkLst>
        <pc:spChg chg="mod">
          <ac:chgData name="Johnson, Chad" userId="29e26967-ee32-4210-a1e6-19e5305e9c5f" providerId="ADAL" clId="{03A930F8-DB54-45F8-A324-66A3A3C324E4}" dt="2020-02-19T15:57:40.880" v="2591" actId="20577"/>
          <ac:spMkLst>
            <pc:docMk/>
            <pc:sldMk cId="980444226" sldId="259"/>
            <ac:spMk id="3" creationId="{EC6061B7-FD57-4B53-BF9F-FF92F7EC7191}"/>
          </ac:spMkLst>
        </pc:spChg>
      </pc:sldChg>
      <pc:sldChg chg="del">
        <pc:chgData name="Johnson, Chad" userId="29e26967-ee32-4210-a1e6-19e5305e9c5f" providerId="ADAL" clId="{03A930F8-DB54-45F8-A324-66A3A3C324E4}" dt="2020-02-19T14:15:26.886" v="33" actId="47"/>
        <pc:sldMkLst>
          <pc:docMk/>
          <pc:sldMk cId="2278947287" sldId="259"/>
        </pc:sldMkLst>
      </pc:sldChg>
      <pc:sldChg chg="addSp delSp modSp add mod modAnim">
        <pc:chgData name="Johnson, Chad" userId="29e26967-ee32-4210-a1e6-19e5305e9c5f" providerId="ADAL" clId="{03A930F8-DB54-45F8-A324-66A3A3C324E4}" dt="2020-02-19T15:24:18.107" v="1864"/>
        <pc:sldMkLst>
          <pc:docMk/>
          <pc:sldMk cId="640462781" sldId="260"/>
        </pc:sldMkLst>
        <pc:spChg chg="mod">
          <ac:chgData name="Johnson, Chad" userId="29e26967-ee32-4210-a1e6-19e5305e9c5f" providerId="ADAL" clId="{03A930F8-DB54-45F8-A324-66A3A3C324E4}" dt="2020-02-19T15:17:26.355" v="1337" actId="20577"/>
          <ac:spMkLst>
            <pc:docMk/>
            <pc:sldMk cId="640462781" sldId="260"/>
            <ac:spMk id="2" creationId="{13F8FA9E-C153-4B3F-9D76-72CEAADBE2FC}"/>
          </ac:spMkLst>
        </pc:spChg>
        <pc:spChg chg="mod">
          <ac:chgData name="Johnson, Chad" userId="29e26967-ee32-4210-a1e6-19e5305e9c5f" providerId="ADAL" clId="{03A930F8-DB54-45F8-A324-66A3A3C324E4}" dt="2020-02-19T15:24:04.973" v="1859"/>
          <ac:spMkLst>
            <pc:docMk/>
            <pc:sldMk cId="640462781" sldId="260"/>
            <ac:spMk id="3" creationId="{0D0FD513-22E2-459F-9108-C43285E006F8}"/>
          </ac:spMkLst>
        </pc:spChg>
        <pc:spChg chg="add del">
          <ac:chgData name="Johnson, Chad" userId="29e26967-ee32-4210-a1e6-19e5305e9c5f" providerId="ADAL" clId="{03A930F8-DB54-45F8-A324-66A3A3C324E4}" dt="2020-02-19T15:24:07.208" v="1861"/>
          <ac:spMkLst>
            <pc:docMk/>
            <pc:sldMk cId="640462781" sldId="260"/>
            <ac:spMk id="4" creationId="{0B4C2428-572A-4ADB-B6BE-F9B7482D85D3}"/>
          </ac:spMkLst>
        </pc:spChg>
        <pc:picChg chg="add del">
          <ac:chgData name="Johnson, Chad" userId="29e26967-ee32-4210-a1e6-19e5305e9c5f" providerId="ADAL" clId="{03A930F8-DB54-45F8-A324-66A3A3C324E4}" dt="2020-02-19T15:22:15.464" v="1738" actId="478"/>
          <ac:picMkLst>
            <pc:docMk/>
            <pc:sldMk cId="640462781" sldId="260"/>
            <ac:picMk id="2050" creationId="{3EAA0B94-8EE8-4414-97C3-AE445C68F089}"/>
          </ac:picMkLst>
        </pc:picChg>
        <pc:picChg chg="add mod">
          <ac:chgData name="Johnson, Chad" userId="29e26967-ee32-4210-a1e6-19e5305e9c5f" providerId="ADAL" clId="{03A930F8-DB54-45F8-A324-66A3A3C324E4}" dt="2020-02-19T15:22:21.774" v="1740" actId="1076"/>
          <ac:picMkLst>
            <pc:docMk/>
            <pc:sldMk cId="640462781" sldId="260"/>
            <ac:picMk id="2052" creationId="{E750CC4B-6013-4616-8664-8F4AD0837F58}"/>
          </ac:picMkLst>
        </pc:picChg>
        <pc:picChg chg="add">
          <ac:chgData name="Johnson, Chad" userId="29e26967-ee32-4210-a1e6-19e5305e9c5f" providerId="ADAL" clId="{03A930F8-DB54-45F8-A324-66A3A3C324E4}" dt="2020-02-19T15:24:11.443" v="1862"/>
          <ac:picMkLst>
            <pc:docMk/>
            <pc:sldMk cId="640462781" sldId="260"/>
            <ac:picMk id="2054" creationId="{1AFEA4C8-48DC-498A-9347-82429E87418D}"/>
          </ac:picMkLst>
        </pc:picChg>
      </pc:sldChg>
      <pc:sldChg chg="del">
        <pc:chgData name="Johnson, Chad" userId="29e26967-ee32-4210-a1e6-19e5305e9c5f" providerId="ADAL" clId="{03A930F8-DB54-45F8-A324-66A3A3C324E4}" dt="2020-02-19T14:15:26.886" v="33" actId="47"/>
        <pc:sldMkLst>
          <pc:docMk/>
          <pc:sldMk cId="3444993332" sldId="260"/>
        </pc:sldMkLst>
      </pc:sldChg>
      <pc:sldChg chg="modSp add">
        <pc:chgData name="Johnson, Chad" userId="29e26967-ee32-4210-a1e6-19e5305e9c5f" providerId="ADAL" clId="{03A930F8-DB54-45F8-A324-66A3A3C324E4}" dt="2020-02-19T15:37:05.780" v="2165" actId="255"/>
        <pc:sldMkLst>
          <pc:docMk/>
          <pc:sldMk cId="3324732975" sldId="261"/>
        </pc:sldMkLst>
        <pc:spChg chg="mod">
          <ac:chgData name="Johnson, Chad" userId="29e26967-ee32-4210-a1e6-19e5305e9c5f" providerId="ADAL" clId="{03A930F8-DB54-45F8-A324-66A3A3C324E4}" dt="2020-02-19T15:32:49.976" v="1880" actId="20577"/>
          <ac:spMkLst>
            <pc:docMk/>
            <pc:sldMk cId="3324732975" sldId="261"/>
            <ac:spMk id="2" creationId="{C9AD3AC0-3210-441F-834F-13199451A37D}"/>
          </ac:spMkLst>
        </pc:spChg>
        <pc:spChg chg="mod">
          <ac:chgData name="Johnson, Chad" userId="29e26967-ee32-4210-a1e6-19e5305e9c5f" providerId="ADAL" clId="{03A930F8-DB54-45F8-A324-66A3A3C324E4}" dt="2020-02-19T15:37:05.780" v="2165" actId="255"/>
          <ac:spMkLst>
            <pc:docMk/>
            <pc:sldMk cId="3324732975" sldId="261"/>
            <ac:spMk id="3" creationId="{CC4B4849-8A1D-4FA6-9255-5A7389433F11}"/>
          </ac:spMkLst>
        </pc:spChg>
      </pc:sldChg>
      <pc:sldChg chg="del">
        <pc:chgData name="Johnson, Chad" userId="29e26967-ee32-4210-a1e6-19e5305e9c5f" providerId="ADAL" clId="{03A930F8-DB54-45F8-A324-66A3A3C324E4}" dt="2020-02-19T14:15:26.886" v="33" actId="47"/>
        <pc:sldMkLst>
          <pc:docMk/>
          <pc:sldMk cId="3653298818" sldId="261"/>
        </pc:sldMkLst>
      </pc:sldChg>
      <pc:sldChg chg="del">
        <pc:chgData name="Johnson, Chad" userId="29e26967-ee32-4210-a1e6-19e5305e9c5f" providerId="ADAL" clId="{03A930F8-DB54-45F8-A324-66A3A3C324E4}" dt="2020-02-19T14:15:26.886" v="33" actId="47"/>
        <pc:sldMkLst>
          <pc:docMk/>
          <pc:sldMk cId="675361043" sldId="262"/>
        </pc:sldMkLst>
      </pc:sldChg>
      <pc:sldChg chg="modSp add mod">
        <pc:chgData name="Johnson, Chad" userId="29e26967-ee32-4210-a1e6-19e5305e9c5f" providerId="ADAL" clId="{03A930F8-DB54-45F8-A324-66A3A3C324E4}" dt="2020-02-19T15:46:39.647" v="2339" actId="20577"/>
        <pc:sldMkLst>
          <pc:docMk/>
          <pc:sldMk cId="1435058865" sldId="262"/>
        </pc:sldMkLst>
        <pc:spChg chg="mod">
          <ac:chgData name="Johnson, Chad" userId="29e26967-ee32-4210-a1e6-19e5305e9c5f" providerId="ADAL" clId="{03A930F8-DB54-45F8-A324-66A3A3C324E4}" dt="2020-02-19T15:46:39.647" v="2339" actId="20577"/>
          <ac:spMkLst>
            <pc:docMk/>
            <pc:sldMk cId="1435058865" sldId="262"/>
            <ac:spMk id="3" creationId="{CC4B4849-8A1D-4FA6-9255-5A7389433F11}"/>
          </ac:spMkLst>
        </pc:spChg>
      </pc:sldChg>
      <pc:sldChg chg="modSp add mod">
        <pc:chgData name="Johnson, Chad" userId="29e26967-ee32-4210-a1e6-19e5305e9c5f" providerId="ADAL" clId="{03A930F8-DB54-45F8-A324-66A3A3C324E4}" dt="2020-02-19T15:58:47.321" v="2648" actId="255"/>
        <pc:sldMkLst>
          <pc:docMk/>
          <pc:sldMk cId="2398135198" sldId="263"/>
        </pc:sldMkLst>
        <pc:spChg chg="mod">
          <ac:chgData name="Johnson, Chad" userId="29e26967-ee32-4210-a1e6-19e5305e9c5f" providerId="ADAL" clId="{03A930F8-DB54-45F8-A324-66A3A3C324E4}" dt="2020-02-19T15:57:51.096" v="2611" actId="20577"/>
          <ac:spMkLst>
            <pc:docMk/>
            <pc:sldMk cId="2398135198" sldId="263"/>
            <ac:spMk id="2" creationId="{59A2AB76-FDAF-4541-A2D1-A56C26F43702}"/>
          </ac:spMkLst>
        </pc:spChg>
        <pc:spChg chg="mod">
          <ac:chgData name="Johnson, Chad" userId="29e26967-ee32-4210-a1e6-19e5305e9c5f" providerId="ADAL" clId="{03A930F8-DB54-45F8-A324-66A3A3C324E4}" dt="2020-02-19T15:58:47.321" v="2648" actId="255"/>
          <ac:spMkLst>
            <pc:docMk/>
            <pc:sldMk cId="2398135198" sldId="263"/>
            <ac:spMk id="3" creationId="{0D1774A2-C436-4622-81F8-EF6796080A4F}"/>
          </ac:spMkLst>
        </pc:spChg>
      </pc:sldChg>
      <pc:sldChg chg="del">
        <pc:chgData name="Johnson, Chad" userId="29e26967-ee32-4210-a1e6-19e5305e9c5f" providerId="ADAL" clId="{03A930F8-DB54-45F8-A324-66A3A3C324E4}" dt="2020-02-19T14:15:26.886" v="33" actId="47"/>
        <pc:sldMkLst>
          <pc:docMk/>
          <pc:sldMk cId="949198447" sldId="264"/>
        </pc:sldMkLst>
      </pc:sldChg>
      <pc:sldChg chg="addSp delSp modSp add mod">
        <pc:chgData name="Johnson, Chad" userId="29e26967-ee32-4210-a1e6-19e5305e9c5f" providerId="ADAL" clId="{03A930F8-DB54-45F8-A324-66A3A3C324E4}" dt="2020-02-19T16:01:26.406" v="2656"/>
        <pc:sldMkLst>
          <pc:docMk/>
          <pc:sldMk cId="3967419702" sldId="264"/>
        </pc:sldMkLst>
        <pc:spChg chg="del">
          <ac:chgData name="Johnson, Chad" userId="29e26967-ee32-4210-a1e6-19e5305e9c5f" providerId="ADAL" clId="{03A930F8-DB54-45F8-A324-66A3A3C324E4}" dt="2020-02-19T16:01:19.467" v="2655" actId="478"/>
          <ac:spMkLst>
            <pc:docMk/>
            <pc:sldMk cId="3967419702" sldId="264"/>
            <ac:spMk id="2" creationId="{986E12C7-8E30-4032-8C55-2B853D203357}"/>
          </ac:spMkLst>
        </pc:spChg>
        <pc:spChg chg="del">
          <ac:chgData name="Johnson, Chad" userId="29e26967-ee32-4210-a1e6-19e5305e9c5f" providerId="ADAL" clId="{03A930F8-DB54-45F8-A324-66A3A3C324E4}" dt="2020-02-19T16:01:02.160" v="2650"/>
          <ac:spMkLst>
            <pc:docMk/>
            <pc:sldMk cId="3967419702" sldId="264"/>
            <ac:spMk id="3" creationId="{3F3683B4-AEEC-43AE-81C4-9A1D7B743514}"/>
          </ac:spMkLst>
        </pc:spChg>
        <pc:picChg chg="add mod">
          <ac:chgData name="Johnson, Chad" userId="29e26967-ee32-4210-a1e6-19e5305e9c5f" providerId="ADAL" clId="{03A930F8-DB54-45F8-A324-66A3A3C324E4}" dt="2020-02-19T16:01:26.406" v="2656"/>
          <ac:picMkLst>
            <pc:docMk/>
            <pc:sldMk cId="3967419702" sldId="264"/>
            <ac:picMk id="3074" creationId="{F82F15EF-6A70-440D-AE62-9839E9A99E40}"/>
          </ac:picMkLst>
        </pc:picChg>
      </pc:sldChg>
      <pc:sldChg chg="del">
        <pc:chgData name="Johnson, Chad" userId="29e26967-ee32-4210-a1e6-19e5305e9c5f" providerId="ADAL" clId="{03A930F8-DB54-45F8-A324-66A3A3C324E4}" dt="2020-02-19T14:15:26.886" v="33" actId="47"/>
        <pc:sldMkLst>
          <pc:docMk/>
          <pc:sldMk cId="445266781" sldId="265"/>
        </pc:sldMkLst>
      </pc:sldChg>
      <pc:sldChg chg="modSp add mod">
        <pc:chgData name="Johnson, Chad" userId="29e26967-ee32-4210-a1e6-19e5305e9c5f" providerId="ADAL" clId="{03A930F8-DB54-45F8-A324-66A3A3C324E4}" dt="2020-02-19T18:24:35.469" v="5079" actId="20577"/>
        <pc:sldMkLst>
          <pc:docMk/>
          <pc:sldMk cId="1009212820" sldId="265"/>
        </pc:sldMkLst>
        <pc:spChg chg="mod">
          <ac:chgData name="Johnson, Chad" userId="29e26967-ee32-4210-a1e6-19e5305e9c5f" providerId="ADAL" clId="{03A930F8-DB54-45F8-A324-66A3A3C324E4}" dt="2020-02-19T16:01:44.410" v="2674" actId="20577"/>
          <ac:spMkLst>
            <pc:docMk/>
            <pc:sldMk cId="1009212820" sldId="265"/>
            <ac:spMk id="2" creationId="{6C50897A-EB0D-42D6-A303-A71039E5E582}"/>
          </ac:spMkLst>
        </pc:spChg>
        <pc:spChg chg="mod">
          <ac:chgData name="Johnson, Chad" userId="29e26967-ee32-4210-a1e6-19e5305e9c5f" providerId="ADAL" clId="{03A930F8-DB54-45F8-A324-66A3A3C324E4}" dt="2020-02-19T18:24:35.469" v="5079" actId="20577"/>
          <ac:spMkLst>
            <pc:docMk/>
            <pc:sldMk cId="1009212820" sldId="265"/>
            <ac:spMk id="3" creationId="{81D96985-0B3F-445D-850A-6AD7B7276B71}"/>
          </ac:spMkLst>
        </pc:spChg>
      </pc:sldChg>
      <pc:sldChg chg="del">
        <pc:chgData name="Johnson, Chad" userId="29e26967-ee32-4210-a1e6-19e5305e9c5f" providerId="ADAL" clId="{03A930F8-DB54-45F8-A324-66A3A3C324E4}" dt="2020-02-19T14:15:26.886" v="33" actId="47"/>
        <pc:sldMkLst>
          <pc:docMk/>
          <pc:sldMk cId="578229502" sldId="266"/>
        </pc:sldMkLst>
      </pc:sldChg>
      <pc:sldChg chg="addSp delSp modSp add mod">
        <pc:chgData name="Johnson, Chad" userId="29e26967-ee32-4210-a1e6-19e5305e9c5f" providerId="ADAL" clId="{03A930F8-DB54-45F8-A324-66A3A3C324E4}" dt="2020-02-19T16:13:42.678" v="3020" actId="1076"/>
        <pc:sldMkLst>
          <pc:docMk/>
          <pc:sldMk cId="2540783976" sldId="266"/>
        </pc:sldMkLst>
        <pc:spChg chg="del">
          <ac:chgData name="Johnson, Chad" userId="29e26967-ee32-4210-a1e6-19e5305e9c5f" providerId="ADAL" clId="{03A930F8-DB54-45F8-A324-66A3A3C324E4}" dt="2020-02-19T16:05:55.830" v="3006"/>
          <ac:spMkLst>
            <pc:docMk/>
            <pc:sldMk cId="2540783976" sldId="266"/>
            <ac:spMk id="2" creationId="{C2A3D2D4-46F6-4025-97BF-21537CD01896}"/>
          </ac:spMkLst>
        </pc:spChg>
        <pc:spChg chg="del">
          <ac:chgData name="Johnson, Chad" userId="29e26967-ee32-4210-a1e6-19e5305e9c5f" providerId="ADAL" clId="{03A930F8-DB54-45F8-A324-66A3A3C324E4}" dt="2020-02-19T16:05:55.830" v="3006"/>
          <ac:spMkLst>
            <pc:docMk/>
            <pc:sldMk cId="2540783976" sldId="266"/>
            <ac:spMk id="3" creationId="{0EB8F5B2-9B6C-4077-AF80-B5BC265638E1}"/>
          </ac:spMkLst>
        </pc:spChg>
        <pc:picChg chg="add mod modCrop">
          <ac:chgData name="Johnson, Chad" userId="29e26967-ee32-4210-a1e6-19e5305e9c5f" providerId="ADAL" clId="{03A930F8-DB54-45F8-A324-66A3A3C324E4}" dt="2020-02-19T16:13:42.678" v="3020" actId="1076"/>
          <ac:picMkLst>
            <pc:docMk/>
            <pc:sldMk cId="2540783976" sldId="266"/>
            <ac:picMk id="4" creationId="{463A44C7-F948-467A-91A4-B6E2B9EF5C87}"/>
          </ac:picMkLst>
        </pc:picChg>
      </pc:sldChg>
      <pc:sldChg chg="modSp add mod">
        <pc:chgData name="Johnson, Chad" userId="29e26967-ee32-4210-a1e6-19e5305e9c5f" providerId="ADAL" clId="{03A930F8-DB54-45F8-A324-66A3A3C324E4}" dt="2020-02-19T16:26:11.560" v="3766" actId="20577"/>
        <pc:sldMkLst>
          <pc:docMk/>
          <pc:sldMk cId="1637573031" sldId="267"/>
        </pc:sldMkLst>
        <pc:spChg chg="mod">
          <ac:chgData name="Johnson, Chad" userId="29e26967-ee32-4210-a1e6-19e5305e9c5f" providerId="ADAL" clId="{03A930F8-DB54-45F8-A324-66A3A3C324E4}" dt="2020-02-19T16:20:13.902" v="3027" actId="20577"/>
          <ac:spMkLst>
            <pc:docMk/>
            <pc:sldMk cId="1637573031" sldId="267"/>
            <ac:spMk id="2" creationId="{94549C09-DCF5-4BC2-B68B-4AA14933E075}"/>
          </ac:spMkLst>
        </pc:spChg>
        <pc:spChg chg="mod">
          <ac:chgData name="Johnson, Chad" userId="29e26967-ee32-4210-a1e6-19e5305e9c5f" providerId="ADAL" clId="{03A930F8-DB54-45F8-A324-66A3A3C324E4}" dt="2020-02-19T16:26:11.560" v="3766" actId="20577"/>
          <ac:spMkLst>
            <pc:docMk/>
            <pc:sldMk cId="1637573031" sldId="267"/>
            <ac:spMk id="3" creationId="{1DE3F3BE-6ED7-4CD7-8FB4-4491AE64BF1B}"/>
          </ac:spMkLst>
        </pc:spChg>
      </pc:sldChg>
      <pc:sldChg chg="del">
        <pc:chgData name="Johnson, Chad" userId="29e26967-ee32-4210-a1e6-19e5305e9c5f" providerId="ADAL" clId="{03A930F8-DB54-45F8-A324-66A3A3C324E4}" dt="2020-02-19T14:15:26.886" v="33" actId="47"/>
        <pc:sldMkLst>
          <pc:docMk/>
          <pc:sldMk cId="3987405281" sldId="267"/>
        </pc:sldMkLst>
      </pc:sldChg>
      <pc:sldChg chg="del">
        <pc:chgData name="Johnson, Chad" userId="29e26967-ee32-4210-a1e6-19e5305e9c5f" providerId="ADAL" clId="{03A930F8-DB54-45F8-A324-66A3A3C324E4}" dt="2020-02-19T14:15:26.886" v="33" actId="47"/>
        <pc:sldMkLst>
          <pc:docMk/>
          <pc:sldMk cId="2119515995" sldId="268"/>
        </pc:sldMkLst>
      </pc:sldChg>
      <pc:sldChg chg="addSp delSp modSp add setBg">
        <pc:chgData name="Johnson, Chad" userId="29e26967-ee32-4210-a1e6-19e5305e9c5f" providerId="ADAL" clId="{03A930F8-DB54-45F8-A324-66A3A3C324E4}" dt="2020-02-19T16:30:46.266" v="3778" actId="14100"/>
        <pc:sldMkLst>
          <pc:docMk/>
          <pc:sldMk cId="4201744595" sldId="268"/>
        </pc:sldMkLst>
        <pc:spChg chg="del">
          <ac:chgData name="Johnson, Chad" userId="29e26967-ee32-4210-a1e6-19e5305e9c5f" providerId="ADAL" clId="{03A930F8-DB54-45F8-A324-66A3A3C324E4}" dt="2020-02-19T16:29:21.169" v="3768"/>
          <ac:spMkLst>
            <pc:docMk/>
            <pc:sldMk cId="4201744595" sldId="268"/>
            <ac:spMk id="2" creationId="{DBFF8B7F-DCDE-4B8A-A6AC-39D6581B1FE6}"/>
          </ac:spMkLst>
        </pc:spChg>
        <pc:spChg chg="del">
          <ac:chgData name="Johnson, Chad" userId="29e26967-ee32-4210-a1e6-19e5305e9c5f" providerId="ADAL" clId="{03A930F8-DB54-45F8-A324-66A3A3C324E4}" dt="2020-02-19T16:29:21.169" v="3768"/>
          <ac:spMkLst>
            <pc:docMk/>
            <pc:sldMk cId="4201744595" sldId="268"/>
            <ac:spMk id="3" creationId="{1A5B4C3A-FBF3-4039-8AC2-F8A38C1FF8FC}"/>
          </ac:spMkLst>
        </pc:spChg>
        <pc:picChg chg="add mod">
          <ac:chgData name="Johnson, Chad" userId="29e26967-ee32-4210-a1e6-19e5305e9c5f" providerId="ADAL" clId="{03A930F8-DB54-45F8-A324-66A3A3C324E4}" dt="2020-02-19T16:30:46.266" v="3778" actId="14100"/>
          <ac:picMkLst>
            <pc:docMk/>
            <pc:sldMk cId="4201744595" sldId="268"/>
            <ac:picMk id="4098" creationId="{AF862279-167B-4FAF-9C13-0487EF5E65B6}"/>
          </ac:picMkLst>
        </pc:picChg>
      </pc:sldChg>
      <pc:sldChg chg="del">
        <pc:chgData name="Johnson, Chad" userId="29e26967-ee32-4210-a1e6-19e5305e9c5f" providerId="ADAL" clId="{03A930F8-DB54-45F8-A324-66A3A3C324E4}" dt="2020-02-19T14:15:26.886" v="33" actId="47"/>
        <pc:sldMkLst>
          <pc:docMk/>
          <pc:sldMk cId="2128072975" sldId="269"/>
        </pc:sldMkLst>
      </pc:sldChg>
      <pc:sldChg chg="addSp modSp add">
        <pc:chgData name="Johnson, Chad" userId="29e26967-ee32-4210-a1e6-19e5305e9c5f" providerId="ADAL" clId="{03A930F8-DB54-45F8-A324-66A3A3C324E4}" dt="2020-02-19T16:51:42.215" v="3805" actId="14100"/>
        <pc:sldMkLst>
          <pc:docMk/>
          <pc:sldMk cId="2755570344" sldId="269"/>
        </pc:sldMkLst>
        <pc:picChg chg="add mod">
          <ac:chgData name="Johnson, Chad" userId="29e26967-ee32-4210-a1e6-19e5305e9c5f" providerId="ADAL" clId="{03A930F8-DB54-45F8-A324-66A3A3C324E4}" dt="2020-02-19T16:51:42.215" v="3805" actId="14100"/>
          <ac:picMkLst>
            <pc:docMk/>
            <pc:sldMk cId="2755570344" sldId="269"/>
            <ac:picMk id="7170" creationId="{1D7DA243-FD4A-4058-9277-99F426687EDE}"/>
          </ac:picMkLst>
        </pc:picChg>
      </pc:sldChg>
      <pc:sldChg chg="addSp delSp modSp add del">
        <pc:chgData name="Johnson, Chad" userId="29e26967-ee32-4210-a1e6-19e5305e9c5f" providerId="ADAL" clId="{03A930F8-DB54-45F8-A324-66A3A3C324E4}" dt="2020-02-19T16:42:37.431" v="3801" actId="2696"/>
        <pc:sldMkLst>
          <pc:docMk/>
          <pc:sldMk cId="2846424849" sldId="269"/>
        </pc:sldMkLst>
        <pc:picChg chg="del">
          <ac:chgData name="Johnson, Chad" userId="29e26967-ee32-4210-a1e6-19e5305e9c5f" providerId="ADAL" clId="{03A930F8-DB54-45F8-A324-66A3A3C324E4}" dt="2020-02-19T16:35:25.568" v="3780" actId="478"/>
          <ac:picMkLst>
            <pc:docMk/>
            <pc:sldMk cId="2846424849" sldId="269"/>
            <ac:picMk id="4098" creationId="{AF862279-167B-4FAF-9C13-0487EF5E65B6}"/>
          </ac:picMkLst>
        </pc:picChg>
        <pc:picChg chg="add mod">
          <ac:chgData name="Johnson, Chad" userId="29e26967-ee32-4210-a1e6-19e5305e9c5f" providerId="ADAL" clId="{03A930F8-DB54-45F8-A324-66A3A3C324E4}" dt="2020-02-19T16:35:42.985" v="3785"/>
          <ac:picMkLst>
            <pc:docMk/>
            <pc:sldMk cId="2846424849" sldId="269"/>
            <ac:picMk id="5122" creationId="{F38ED9D7-32DE-44BC-B80A-614B88C31D7C}"/>
          </ac:picMkLst>
        </pc:picChg>
      </pc:sldChg>
      <pc:sldChg chg="addSp delSp modSp add del mod">
        <pc:chgData name="Johnson, Chad" userId="29e26967-ee32-4210-a1e6-19e5305e9c5f" providerId="ADAL" clId="{03A930F8-DB54-45F8-A324-66A3A3C324E4}" dt="2020-02-19T16:42:37.431" v="3801" actId="2696"/>
        <pc:sldMkLst>
          <pc:docMk/>
          <pc:sldMk cId="108357128" sldId="270"/>
        </pc:sldMkLst>
        <pc:spChg chg="add mod">
          <ac:chgData name="Johnson, Chad" userId="29e26967-ee32-4210-a1e6-19e5305e9c5f" providerId="ADAL" clId="{03A930F8-DB54-45F8-A324-66A3A3C324E4}" dt="2020-02-19T16:36:34.610" v="3787"/>
          <ac:spMkLst>
            <pc:docMk/>
            <pc:sldMk cId="108357128" sldId="270"/>
            <ac:spMk id="2" creationId="{254DBEA9-3E39-4C2D-9CA6-138469B0AB8D}"/>
          </ac:spMkLst>
        </pc:spChg>
        <pc:spChg chg="add mod">
          <ac:chgData name="Johnson, Chad" userId="29e26967-ee32-4210-a1e6-19e5305e9c5f" providerId="ADAL" clId="{03A930F8-DB54-45F8-A324-66A3A3C324E4}" dt="2020-02-19T16:37:16.035" v="3800"/>
          <ac:spMkLst>
            <pc:docMk/>
            <pc:sldMk cId="108357128" sldId="270"/>
            <ac:spMk id="3" creationId="{B3B05F13-A2B6-4AD1-BD7B-AF09499B78BC}"/>
          </ac:spMkLst>
        </pc:spChg>
        <pc:spChg chg="add del">
          <ac:chgData name="Johnson, Chad" userId="29e26967-ee32-4210-a1e6-19e5305e9c5f" providerId="ADAL" clId="{03A930F8-DB54-45F8-A324-66A3A3C324E4}" dt="2020-02-19T16:36:38.120" v="3789"/>
          <ac:spMkLst>
            <pc:docMk/>
            <pc:sldMk cId="108357128" sldId="270"/>
            <ac:spMk id="4" creationId="{8964EC81-6636-466E-BFCE-3DD2AD28C9F9}"/>
          </ac:spMkLst>
        </pc:spChg>
        <pc:picChg chg="add del">
          <ac:chgData name="Johnson, Chad" userId="29e26967-ee32-4210-a1e6-19e5305e9c5f" providerId="ADAL" clId="{03A930F8-DB54-45F8-A324-66A3A3C324E4}" dt="2020-02-19T16:36:38.120" v="3789"/>
          <ac:picMkLst>
            <pc:docMk/>
            <pc:sldMk cId="108357128" sldId="270"/>
            <ac:picMk id="6146" creationId="{4B63E684-BA56-4D73-B4A3-658E5C858A81}"/>
          </ac:picMkLst>
        </pc:picChg>
      </pc:sldChg>
      <pc:sldChg chg="modSp add mod">
        <pc:chgData name="Johnson, Chad" userId="29e26967-ee32-4210-a1e6-19e5305e9c5f" providerId="ADAL" clId="{03A930F8-DB54-45F8-A324-66A3A3C324E4}" dt="2020-02-19T16:58:44.985" v="4231" actId="255"/>
        <pc:sldMkLst>
          <pc:docMk/>
          <pc:sldMk cId="3447648093" sldId="270"/>
        </pc:sldMkLst>
        <pc:spChg chg="mod">
          <ac:chgData name="Johnson, Chad" userId="29e26967-ee32-4210-a1e6-19e5305e9c5f" providerId="ADAL" clId="{03A930F8-DB54-45F8-A324-66A3A3C324E4}" dt="2020-02-19T16:55:57.691" v="3850" actId="20577"/>
          <ac:spMkLst>
            <pc:docMk/>
            <pc:sldMk cId="3447648093" sldId="270"/>
            <ac:spMk id="2" creationId="{C21789A5-56F2-46FC-8CF3-128B21462E4E}"/>
          </ac:spMkLst>
        </pc:spChg>
        <pc:spChg chg="mod">
          <ac:chgData name="Johnson, Chad" userId="29e26967-ee32-4210-a1e6-19e5305e9c5f" providerId="ADAL" clId="{03A930F8-DB54-45F8-A324-66A3A3C324E4}" dt="2020-02-19T16:58:44.985" v="4231" actId="255"/>
          <ac:spMkLst>
            <pc:docMk/>
            <pc:sldMk cId="3447648093" sldId="270"/>
            <ac:spMk id="3" creationId="{C458F48C-2CB0-4381-ADCD-97C06CC2904A}"/>
          </ac:spMkLst>
        </pc:spChg>
      </pc:sldChg>
      <pc:sldChg chg="del">
        <pc:chgData name="Johnson, Chad" userId="29e26967-ee32-4210-a1e6-19e5305e9c5f" providerId="ADAL" clId="{03A930F8-DB54-45F8-A324-66A3A3C324E4}" dt="2020-02-19T14:15:26.886" v="33" actId="47"/>
        <pc:sldMkLst>
          <pc:docMk/>
          <pc:sldMk cId="4254100007" sldId="270"/>
        </pc:sldMkLst>
      </pc:sldChg>
      <pc:sldChg chg="del">
        <pc:chgData name="Johnson, Chad" userId="29e26967-ee32-4210-a1e6-19e5305e9c5f" providerId="ADAL" clId="{03A930F8-DB54-45F8-A324-66A3A3C324E4}" dt="2020-02-19T14:15:26.886" v="33" actId="47"/>
        <pc:sldMkLst>
          <pc:docMk/>
          <pc:sldMk cId="1343183443" sldId="271"/>
        </pc:sldMkLst>
      </pc:sldChg>
      <pc:sldChg chg="addSp modSp add mod">
        <pc:chgData name="Johnson, Chad" userId="29e26967-ee32-4210-a1e6-19e5305e9c5f" providerId="ADAL" clId="{03A930F8-DB54-45F8-A324-66A3A3C324E4}" dt="2020-02-19T18:56:13.360" v="5831" actId="255"/>
        <pc:sldMkLst>
          <pc:docMk/>
          <pc:sldMk cId="2977350521" sldId="271"/>
        </pc:sldMkLst>
        <pc:spChg chg="add mod">
          <ac:chgData name="Johnson, Chad" userId="29e26967-ee32-4210-a1e6-19e5305e9c5f" providerId="ADAL" clId="{03A930F8-DB54-45F8-A324-66A3A3C324E4}" dt="2020-02-19T18:06:50.428" v="4252" actId="20577"/>
          <ac:spMkLst>
            <pc:docMk/>
            <pc:sldMk cId="2977350521" sldId="271"/>
            <ac:spMk id="2" creationId="{B191225D-AD56-4B93-B54C-F78D07BFB5E7}"/>
          </ac:spMkLst>
        </pc:spChg>
        <pc:spChg chg="add mod">
          <ac:chgData name="Johnson, Chad" userId="29e26967-ee32-4210-a1e6-19e5305e9c5f" providerId="ADAL" clId="{03A930F8-DB54-45F8-A324-66A3A3C324E4}" dt="2020-02-19T18:56:13.360" v="5831" actId="255"/>
          <ac:spMkLst>
            <pc:docMk/>
            <pc:sldMk cId="2977350521" sldId="271"/>
            <ac:spMk id="3" creationId="{68CE0BFC-CC50-43E3-AB4D-F6D92531B2C7}"/>
          </ac:spMkLst>
        </pc:spChg>
      </pc:sldChg>
      <pc:sldChg chg="modSp add mod">
        <pc:chgData name="Johnson, Chad" userId="29e26967-ee32-4210-a1e6-19e5305e9c5f" providerId="ADAL" clId="{03A930F8-DB54-45F8-A324-66A3A3C324E4}" dt="2020-02-19T18:35:18.577" v="5830" actId="255"/>
        <pc:sldMkLst>
          <pc:docMk/>
          <pc:sldMk cId="2483016329" sldId="272"/>
        </pc:sldMkLst>
        <pc:spChg chg="mod">
          <ac:chgData name="Johnson, Chad" userId="29e26967-ee32-4210-a1e6-19e5305e9c5f" providerId="ADAL" clId="{03A930F8-DB54-45F8-A324-66A3A3C324E4}" dt="2020-02-19T18:35:18.577" v="5830" actId="255"/>
          <ac:spMkLst>
            <pc:docMk/>
            <pc:sldMk cId="2483016329" sldId="272"/>
            <ac:spMk id="3" creationId="{68CE0BFC-CC50-43E3-AB4D-F6D92531B2C7}"/>
          </ac:spMkLst>
        </pc:spChg>
      </pc:sldChg>
      <pc:sldChg chg="del">
        <pc:chgData name="Johnson, Chad" userId="29e26967-ee32-4210-a1e6-19e5305e9c5f" providerId="ADAL" clId="{03A930F8-DB54-45F8-A324-66A3A3C324E4}" dt="2020-02-19T14:15:26.886" v="33" actId="47"/>
        <pc:sldMkLst>
          <pc:docMk/>
          <pc:sldMk cId="3520541289" sldId="272"/>
        </pc:sldMkLst>
      </pc:sldChg>
      <pc:sldChg chg="addSp delSp add ord">
        <pc:chgData name="Johnson, Chad" userId="29e26967-ee32-4210-a1e6-19e5305e9c5f" providerId="ADAL" clId="{03A930F8-DB54-45F8-A324-66A3A3C324E4}" dt="2020-02-19T18:56:16.246" v="5833"/>
        <pc:sldMkLst>
          <pc:docMk/>
          <pc:sldMk cId="839148161" sldId="273"/>
        </pc:sldMkLst>
        <pc:spChg chg="del">
          <ac:chgData name="Johnson, Chad" userId="29e26967-ee32-4210-a1e6-19e5305e9c5f" providerId="ADAL" clId="{03A930F8-DB54-45F8-A324-66A3A3C324E4}" dt="2020-02-19T18:30:44.887" v="5684"/>
          <ac:spMkLst>
            <pc:docMk/>
            <pc:sldMk cId="839148161" sldId="273"/>
            <ac:spMk id="2" creationId="{59F3338A-C484-441B-8D22-D3E2C645844C}"/>
          </ac:spMkLst>
        </pc:spChg>
        <pc:spChg chg="del">
          <ac:chgData name="Johnson, Chad" userId="29e26967-ee32-4210-a1e6-19e5305e9c5f" providerId="ADAL" clId="{03A930F8-DB54-45F8-A324-66A3A3C324E4}" dt="2020-02-19T18:30:44.887" v="5684"/>
          <ac:spMkLst>
            <pc:docMk/>
            <pc:sldMk cId="839148161" sldId="273"/>
            <ac:spMk id="3" creationId="{327A8B6B-D867-4BA7-BADD-3CA02B444878}"/>
          </ac:spMkLst>
        </pc:spChg>
        <pc:picChg chg="add">
          <ac:chgData name="Johnson, Chad" userId="29e26967-ee32-4210-a1e6-19e5305e9c5f" providerId="ADAL" clId="{03A930F8-DB54-45F8-A324-66A3A3C324E4}" dt="2020-02-19T18:31:03.268" v="5685"/>
          <ac:picMkLst>
            <pc:docMk/>
            <pc:sldMk cId="839148161" sldId="273"/>
            <ac:picMk id="4" creationId="{5342EB6D-4B7A-46DE-A393-E4908C38605C}"/>
          </ac:picMkLst>
        </pc:picChg>
      </pc:sldChg>
      <pc:sldChg chg="del">
        <pc:chgData name="Johnson, Chad" userId="29e26967-ee32-4210-a1e6-19e5305e9c5f" providerId="ADAL" clId="{03A930F8-DB54-45F8-A324-66A3A3C324E4}" dt="2020-02-19T14:15:26.886" v="33" actId="47"/>
        <pc:sldMkLst>
          <pc:docMk/>
          <pc:sldMk cId="2627341514" sldId="273"/>
        </pc:sldMkLst>
      </pc:sldChg>
      <pc:sldChg chg="del">
        <pc:chgData name="Johnson, Chad" userId="29e26967-ee32-4210-a1e6-19e5305e9c5f" providerId="ADAL" clId="{03A930F8-DB54-45F8-A324-66A3A3C324E4}" dt="2020-02-19T14:15:26.886" v="33" actId="47"/>
        <pc:sldMkLst>
          <pc:docMk/>
          <pc:sldMk cId="719554763" sldId="274"/>
        </pc:sldMkLst>
      </pc:sldChg>
      <pc:sldChg chg="addSp delSp modSp add mod">
        <pc:chgData name="Johnson, Chad" userId="29e26967-ee32-4210-a1e6-19e5305e9c5f" providerId="ADAL" clId="{03A930F8-DB54-45F8-A324-66A3A3C324E4}" dt="2020-02-19T18:56:29.785" v="5848" actId="14100"/>
        <pc:sldMkLst>
          <pc:docMk/>
          <pc:sldMk cId="1817206533" sldId="274"/>
        </pc:sldMkLst>
        <pc:spChg chg="mod">
          <ac:chgData name="Johnson, Chad" userId="29e26967-ee32-4210-a1e6-19e5305e9c5f" providerId="ADAL" clId="{03A930F8-DB54-45F8-A324-66A3A3C324E4}" dt="2020-02-19T18:56:22.502" v="5845" actId="20577"/>
          <ac:spMkLst>
            <pc:docMk/>
            <pc:sldMk cId="1817206533" sldId="274"/>
            <ac:spMk id="2" creationId="{B1A3E97E-50F8-45ED-930E-7C1A00A15E1C}"/>
          </ac:spMkLst>
        </pc:spChg>
        <pc:spChg chg="del">
          <ac:chgData name="Johnson, Chad" userId="29e26967-ee32-4210-a1e6-19e5305e9c5f" providerId="ADAL" clId="{03A930F8-DB54-45F8-A324-66A3A3C324E4}" dt="2020-02-19T18:56:24.456" v="5846"/>
          <ac:spMkLst>
            <pc:docMk/>
            <pc:sldMk cId="1817206533" sldId="274"/>
            <ac:spMk id="3" creationId="{EDACEDAE-DDF7-4644-A192-E853DC0BC5CD}"/>
          </ac:spMkLst>
        </pc:spChg>
        <pc:picChg chg="add mod">
          <ac:chgData name="Johnson, Chad" userId="29e26967-ee32-4210-a1e6-19e5305e9c5f" providerId="ADAL" clId="{03A930F8-DB54-45F8-A324-66A3A3C324E4}" dt="2020-02-19T18:56:29.785" v="5848" actId="14100"/>
          <ac:picMkLst>
            <pc:docMk/>
            <pc:sldMk cId="1817206533" sldId="274"/>
            <ac:picMk id="4" creationId="{8467A63C-2B14-448D-80BE-D19AE67FE718}"/>
          </ac:picMkLst>
        </pc:picChg>
      </pc:sldChg>
      <pc:sldChg chg="modSp add mod">
        <pc:chgData name="Johnson, Chad" userId="29e26967-ee32-4210-a1e6-19e5305e9c5f" providerId="ADAL" clId="{03A930F8-DB54-45F8-A324-66A3A3C324E4}" dt="2020-02-19T19:23:43.067" v="6377" actId="255"/>
        <pc:sldMkLst>
          <pc:docMk/>
          <pc:sldMk cId="1741417160" sldId="275"/>
        </pc:sldMkLst>
        <pc:spChg chg="mod">
          <ac:chgData name="Johnson, Chad" userId="29e26967-ee32-4210-a1e6-19e5305e9c5f" providerId="ADAL" clId="{03A930F8-DB54-45F8-A324-66A3A3C324E4}" dt="2020-02-19T19:18:51.905" v="5870" actId="20577"/>
          <ac:spMkLst>
            <pc:docMk/>
            <pc:sldMk cId="1741417160" sldId="275"/>
            <ac:spMk id="2" creationId="{CE0D87BF-BDC3-4AB3-8601-16A8548D2C41}"/>
          </ac:spMkLst>
        </pc:spChg>
        <pc:spChg chg="mod">
          <ac:chgData name="Johnson, Chad" userId="29e26967-ee32-4210-a1e6-19e5305e9c5f" providerId="ADAL" clId="{03A930F8-DB54-45F8-A324-66A3A3C324E4}" dt="2020-02-19T19:23:43.067" v="6377" actId="255"/>
          <ac:spMkLst>
            <pc:docMk/>
            <pc:sldMk cId="1741417160" sldId="275"/>
            <ac:spMk id="3" creationId="{2E774407-F5F8-4FC8-8EDC-211E8B4FD2C2}"/>
          </ac:spMkLst>
        </pc:spChg>
      </pc:sldChg>
      <pc:sldChg chg="del">
        <pc:chgData name="Johnson, Chad" userId="29e26967-ee32-4210-a1e6-19e5305e9c5f" providerId="ADAL" clId="{03A930F8-DB54-45F8-A324-66A3A3C324E4}" dt="2020-02-19T14:15:26.886" v="33" actId="47"/>
        <pc:sldMkLst>
          <pc:docMk/>
          <pc:sldMk cId="2699229874" sldId="275"/>
        </pc:sldMkLst>
      </pc:sldChg>
      <pc:sldChg chg="del">
        <pc:chgData name="Johnson, Chad" userId="29e26967-ee32-4210-a1e6-19e5305e9c5f" providerId="ADAL" clId="{03A930F8-DB54-45F8-A324-66A3A3C324E4}" dt="2020-02-19T14:15:26.886" v="33" actId="47"/>
        <pc:sldMkLst>
          <pc:docMk/>
          <pc:sldMk cId="641709479" sldId="276"/>
        </pc:sldMkLst>
      </pc:sldChg>
      <pc:sldChg chg="modSp add mod">
        <pc:chgData name="Johnson, Chad" userId="29e26967-ee32-4210-a1e6-19e5305e9c5f" providerId="ADAL" clId="{03A930F8-DB54-45F8-A324-66A3A3C324E4}" dt="2020-02-19T20:01:40.298" v="7551" actId="20577"/>
        <pc:sldMkLst>
          <pc:docMk/>
          <pc:sldMk cId="1937227050" sldId="276"/>
        </pc:sldMkLst>
        <pc:spChg chg="mod">
          <ac:chgData name="Johnson, Chad" userId="29e26967-ee32-4210-a1e6-19e5305e9c5f" providerId="ADAL" clId="{03A930F8-DB54-45F8-A324-66A3A3C324E4}" dt="2020-02-19T20:01:40.298" v="7551" actId="20577"/>
          <ac:spMkLst>
            <pc:docMk/>
            <pc:sldMk cId="1937227050" sldId="276"/>
            <ac:spMk id="3" creationId="{2E774407-F5F8-4FC8-8EDC-211E8B4FD2C2}"/>
          </ac:spMkLst>
        </pc:spChg>
      </pc:sldChg>
      <pc:sldChg chg="del">
        <pc:chgData name="Johnson, Chad" userId="29e26967-ee32-4210-a1e6-19e5305e9c5f" providerId="ADAL" clId="{03A930F8-DB54-45F8-A324-66A3A3C324E4}" dt="2020-02-19T14:15:26.886" v="33" actId="47"/>
        <pc:sldMkLst>
          <pc:docMk/>
          <pc:sldMk cId="2209243150" sldId="277"/>
        </pc:sldMkLst>
      </pc:sldChg>
      <pc:sldChg chg="modSp add mod">
        <pc:chgData name="Johnson, Chad" userId="29e26967-ee32-4210-a1e6-19e5305e9c5f" providerId="ADAL" clId="{03A930F8-DB54-45F8-A324-66A3A3C324E4}" dt="2020-02-19T19:50:39.448" v="7019" actId="255"/>
        <pc:sldMkLst>
          <pc:docMk/>
          <pc:sldMk cId="3173760633" sldId="277"/>
        </pc:sldMkLst>
        <pc:spChg chg="mod">
          <ac:chgData name="Johnson, Chad" userId="29e26967-ee32-4210-a1e6-19e5305e9c5f" providerId="ADAL" clId="{03A930F8-DB54-45F8-A324-66A3A3C324E4}" dt="2020-02-19T19:50:39.448" v="7019" actId="255"/>
          <ac:spMkLst>
            <pc:docMk/>
            <pc:sldMk cId="3173760633" sldId="277"/>
            <ac:spMk id="3" creationId="{2E774407-F5F8-4FC8-8EDC-211E8B4FD2C2}"/>
          </ac:spMkLst>
        </pc:spChg>
      </pc:sldChg>
      <pc:sldChg chg="del">
        <pc:chgData name="Johnson, Chad" userId="29e26967-ee32-4210-a1e6-19e5305e9c5f" providerId="ADAL" clId="{03A930F8-DB54-45F8-A324-66A3A3C324E4}" dt="2020-02-19T14:15:26.886" v="33" actId="47"/>
        <pc:sldMkLst>
          <pc:docMk/>
          <pc:sldMk cId="2943136436" sldId="278"/>
        </pc:sldMkLst>
      </pc:sldChg>
      <pc:sldChg chg="addSp modSp add mod ord">
        <pc:chgData name="Johnson, Chad" userId="29e26967-ee32-4210-a1e6-19e5305e9c5f" providerId="ADAL" clId="{03A930F8-DB54-45F8-A324-66A3A3C324E4}" dt="2020-02-19T20:21:17.754" v="7773" actId="1076"/>
        <pc:sldMkLst>
          <pc:docMk/>
          <pc:sldMk cId="2969924492" sldId="278"/>
        </pc:sldMkLst>
        <pc:spChg chg="mod">
          <ac:chgData name="Johnson, Chad" userId="29e26967-ee32-4210-a1e6-19e5305e9c5f" providerId="ADAL" clId="{03A930F8-DB54-45F8-A324-66A3A3C324E4}" dt="2020-02-19T19:51:06.522" v="7057" actId="20577"/>
          <ac:spMkLst>
            <pc:docMk/>
            <pc:sldMk cId="2969924492" sldId="278"/>
            <ac:spMk id="2" creationId="{A275FC1A-B7AA-47A1-8DAE-9E34D0305056}"/>
          </ac:spMkLst>
        </pc:spChg>
        <pc:spChg chg="mod">
          <ac:chgData name="Johnson, Chad" userId="29e26967-ee32-4210-a1e6-19e5305e9c5f" providerId="ADAL" clId="{03A930F8-DB54-45F8-A324-66A3A3C324E4}" dt="2020-02-19T19:56:05.430" v="7228" actId="255"/>
          <ac:spMkLst>
            <pc:docMk/>
            <pc:sldMk cId="2969924492" sldId="278"/>
            <ac:spMk id="3" creationId="{3EAF1D15-BCA7-4108-8122-E8A9F557D3E4}"/>
          </ac:spMkLst>
        </pc:spChg>
        <pc:graphicFrameChg chg="add mod modGraphic">
          <ac:chgData name="Johnson, Chad" userId="29e26967-ee32-4210-a1e6-19e5305e9c5f" providerId="ADAL" clId="{03A930F8-DB54-45F8-A324-66A3A3C324E4}" dt="2020-02-19T20:21:17.754" v="7773" actId="1076"/>
          <ac:graphicFrameMkLst>
            <pc:docMk/>
            <pc:sldMk cId="2969924492" sldId="278"/>
            <ac:graphicFrameMk id="4" creationId="{70AEA632-4070-4E68-BBD6-7454C5441426}"/>
          </ac:graphicFrameMkLst>
        </pc:graphicFrameChg>
      </pc:sldChg>
      <pc:sldChg chg="addSp modSp add mod">
        <pc:chgData name="Johnson, Chad" userId="29e26967-ee32-4210-a1e6-19e5305e9c5f" providerId="ADAL" clId="{03A930F8-DB54-45F8-A324-66A3A3C324E4}" dt="2020-02-19T20:44:34.988" v="8895" actId="20577"/>
        <pc:sldMkLst>
          <pc:docMk/>
          <pc:sldMk cId="1593458324" sldId="279"/>
        </pc:sldMkLst>
        <pc:spChg chg="add mod">
          <ac:chgData name="Johnson, Chad" userId="29e26967-ee32-4210-a1e6-19e5305e9c5f" providerId="ADAL" clId="{03A930F8-DB54-45F8-A324-66A3A3C324E4}" dt="2020-02-19T19:57:00.818" v="7254" actId="20577"/>
          <ac:spMkLst>
            <pc:docMk/>
            <pc:sldMk cId="1593458324" sldId="279"/>
            <ac:spMk id="2" creationId="{4DB54F52-DA01-4A25-A7E5-1FF919E83E95}"/>
          </ac:spMkLst>
        </pc:spChg>
        <pc:spChg chg="add mod">
          <ac:chgData name="Johnson, Chad" userId="29e26967-ee32-4210-a1e6-19e5305e9c5f" providerId="ADAL" clId="{03A930F8-DB54-45F8-A324-66A3A3C324E4}" dt="2020-02-19T20:44:34.988" v="8895" actId="20577"/>
          <ac:spMkLst>
            <pc:docMk/>
            <pc:sldMk cId="1593458324" sldId="279"/>
            <ac:spMk id="3" creationId="{EE71AF41-2B6C-4C15-8179-5C2D0E2CE4E3}"/>
          </ac:spMkLst>
        </pc:spChg>
      </pc:sldChg>
      <pc:sldChg chg="del">
        <pc:chgData name="Johnson, Chad" userId="29e26967-ee32-4210-a1e6-19e5305e9c5f" providerId="ADAL" clId="{03A930F8-DB54-45F8-A324-66A3A3C324E4}" dt="2020-02-19T14:15:26.886" v="33" actId="47"/>
        <pc:sldMkLst>
          <pc:docMk/>
          <pc:sldMk cId="2612078200" sldId="279"/>
        </pc:sldMkLst>
      </pc:sldChg>
      <pc:sldChg chg="addSp modSp add mod">
        <pc:chgData name="Johnson, Chad" userId="29e26967-ee32-4210-a1e6-19e5305e9c5f" providerId="ADAL" clId="{03A930F8-DB54-45F8-A324-66A3A3C324E4}" dt="2020-02-19T20:44:09.124" v="8894" actId="20577"/>
        <pc:sldMkLst>
          <pc:docMk/>
          <pc:sldMk cId="2590165563" sldId="280"/>
        </pc:sldMkLst>
        <pc:spChg chg="add mod">
          <ac:chgData name="Johnson, Chad" userId="29e26967-ee32-4210-a1e6-19e5305e9c5f" providerId="ADAL" clId="{03A930F8-DB54-45F8-A324-66A3A3C324E4}" dt="2020-02-19T20:44:03.947" v="8891" actId="313"/>
          <ac:spMkLst>
            <pc:docMk/>
            <pc:sldMk cId="2590165563" sldId="280"/>
            <ac:spMk id="2" creationId="{9FAC61F7-6970-459F-8B3A-D65BF54F0E0C}"/>
          </ac:spMkLst>
        </pc:spChg>
        <pc:spChg chg="add mod">
          <ac:chgData name="Johnson, Chad" userId="29e26967-ee32-4210-a1e6-19e5305e9c5f" providerId="ADAL" clId="{03A930F8-DB54-45F8-A324-66A3A3C324E4}" dt="2020-02-19T20:44:09.124" v="8894" actId="20577"/>
          <ac:spMkLst>
            <pc:docMk/>
            <pc:sldMk cId="2590165563" sldId="280"/>
            <ac:spMk id="3" creationId="{5C2B7AA6-D21F-4502-A63E-7D5CE0C939B0}"/>
          </ac:spMkLst>
        </pc:spChg>
      </pc:sldChg>
      <pc:sldChg chg="del">
        <pc:chgData name="Johnson, Chad" userId="29e26967-ee32-4210-a1e6-19e5305e9c5f" providerId="ADAL" clId="{03A930F8-DB54-45F8-A324-66A3A3C324E4}" dt="2020-02-19T14:15:26.886" v="33" actId="47"/>
        <pc:sldMkLst>
          <pc:docMk/>
          <pc:sldMk cId="3210022111" sldId="280"/>
        </pc:sldMkLst>
      </pc:sldChg>
      <pc:sldChg chg="del">
        <pc:chgData name="Johnson, Chad" userId="29e26967-ee32-4210-a1e6-19e5305e9c5f" providerId="ADAL" clId="{03A930F8-DB54-45F8-A324-66A3A3C324E4}" dt="2020-02-19T14:15:26.886" v="33" actId="47"/>
        <pc:sldMkLst>
          <pc:docMk/>
          <pc:sldMk cId="245320591" sldId="281"/>
        </pc:sldMkLst>
      </pc:sldChg>
      <pc:sldChg chg="addSp delSp modSp add mod">
        <pc:chgData name="Johnson, Chad" userId="29e26967-ee32-4210-a1e6-19e5305e9c5f" providerId="ADAL" clId="{03A930F8-DB54-45F8-A324-66A3A3C324E4}" dt="2020-02-19T20:04:31.069" v="7625"/>
        <pc:sldMkLst>
          <pc:docMk/>
          <pc:sldMk cId="1821352052" sldId="281"/>
        </pc:sldMkLst>
        <pc:spChg chg="del">
          <ac:chgData name="Johnson, Chad" userId="29e26967-ee32-4210-a1e6-19e5305e9c5f" providerId="ADAL" clId="{03A930F8-DB54-45F8-A324-66A3A3C324E4}" dt="2020-02-19T20:04:15.635" v="7620"/>
          <ac:spMkLst>
            <pc:docMk/>
            <pc:sldMk cId="1821352052" sldId="281"/>
            <ac:spMk id="2" creationId="{B9EE7BED-572B-47D1-9AB3-3C855C355EEB}"/>
          </ac:spMkLst>
        </pc:spChg>
        <pc:spChg chg="del">
          <ac:chgData name="Johnson, Chad" userId="29e26967-ee32-4210-a1e6-19e5305e9c5f" providerId="ADAL" clId="{03A930F8-DB54-45F8-A324-66A3A3C324E4}" dt="2020-02-19T20:04:15.635" v="7620"/>
          <ac:spMkLst>
            <pc:docMk/>
            <pc:sldMk cId="1821352052" sldId="281"/>
            <ac:spMk id="3" creationId="{031DF7FD-7B46-449A-9168-00F11F59CA22}"/>
          </ac:spMkLst>
        </pc:spChg>
        <pc:picChg chg="add mod">
          <ac:chgData name="Johnson, Chad" userId="29e26967-ee32-4210-a1e6-19e5305e9c5f" providerId="ADAL" clId="{03A930F8-DB54-45F8-A324-66A3A3C324E4}" dt="2020-02-19T20:04:31.069" v="7625"/>
          <ac:picMkLst>
            <pc:docMk/>
            <pc:sldMk cId="1821352052" sldId="281"/>
            <ac:picMk id="4" creationId="{5EF71DA7-5783-4DE7-BF80-38E2C5513445}"/>
          </ac:picMkLst>
        </pc:picChg>
      </pc:sldChg>
      <pc:sldChg chg="del">
        <pc:chgData name="Johnson, Chad" userId="29e26967-ee32-4210-a1e6-19e5305e9c5f" providerId="ADAL" clId="{03A930F8-DB54-45F8-A324-66A3A3C324E4}" dt="2020-02-19T14:15:26.886" v="33" actId="47"/>
        <pc:sldMkLst>
          <pc:docMk/>
          <pc:sldMk cId="2727109538" sldId="282"/>
        </pc:sldMkLst>
      </pc:sldChg>
      <pc:sldChg chg="modSp add mod ord">
        <pc:chgData name="Johnson, Chad" userId="29e26967-ee32-4210-a1e6-19e5305e9c5f" providerId="ADAL" clId="{03A930F8-DB54-45F8-A324-66A3A3C324E4}" dt="2020-02-19T20:08:53.048" v="7722" actId="255"/>
        <pc:sldMkLst>
          <pc:docMk/>
          <pc:sldMk cId="3951084828" sldId="282"/>
        </pc:sldMkLst>
        <pc:spChg chg="mod">
          <ac:chgData name="Johnson, Chad" userId="29e26967-ee32-4210-a1e6-19e5305e9c5f" providerId="ADAL" clId="{03A930F8-DB54-45F8-A324-66A3A3C324E4}" dt="2020-02-19T20:06:16.586" v="7672" actId="20577"/>
          <ac:spMkLst>
            <pc:docMk/>
            <pc:sldMk cId="3951084828" sldId="282"/>
            <ac:spMk id="2" creationId="{406C3A32-18D4-4712-BA18-CFAB3D33AC40}"/>
          </ac:spMkLst>
        </pc:spChg>
        <pc:spChg chg="mod">
          <ac:chgData name="Johnson, Chad" userId="29e26967-ee32-4210-a1e6-19e5305e9c5f" providerId="ADAL" clId="{03A930F8-DB54-45F8-A324-66A3A3C324E4}" dt="2020-02-19T20:08:53.048" v="7722" actId="255"/>
          <ac:spMkLst>
            <pc:docMk/>
            <pc:sldMk cId="3951084828" sldId="282"/>
            <ac:spMk id="3" creationId="{88CE249D-09F8-494B-84F9-2D0EC7C51D9C}"/>
          </ac:spMkLst>
        </pc:spChg>
      </pc:sldChg>
      <pc:sldChg chg="addSp modSp add mod">
        <pc:chgData name="Johnson, Chad" userId="29e26967-ee32-4210-a1e6-19e5305e9c5f" providerId="ADAL" clId="{03A930F8-DB54-45F8-A324-66A3A3C324E4}" dt="2020-02-19T20:18:24.594" v="7749" actId="6549"/>
        <pc:sldMkLst>
          <pc:docMk/>
          <pc:sldMk cId="1315517310" sldId="283"/>
        </pc:sldMkLst>
        <pc:spChg chg="add mod">
          <ac:chgData name="Johnson, Chad" userId="29e26967-ee32-4210-a1e6-19e5305e9c5f" providerId="ADAL" clId="{03A930F8-DB54-45F8-A324-66A3A3C324E4}" dt="2020-02-19T20:17:39.906" v="7741" actId="20577"/>
          <ac:spMkLst>
            <pc:docMk/>
            <pc:sldMk cId="1315517310" sldId="283"/>
            <ac:spMk id="2" creationId="{703A99AF-3636-4CF4-9F5D-017B9E361A8E}"/>
          </ac:spMkLst>
        </pc:spChg>
        <pc:spChg chg="add mod">
          <ac:chgData name="Johnson, Chad" userId="29e26967-ee32-4210-a1e6-19e5305e9c5f" providerId="ADAL" clId="{03A930F8-DB54-45F8-A324-66A3A3C324E4}" dt="2020-02-19T20:18:19.658" v="7748" actId="6549"/>
          <ac:spMkLst>
            <pc:docMk/>
            <pc:sldMk cId="1315517310" sldId="283"/>
            <ac:spMk id="3" creationId="{0C8FE333-F8AD-4237-9390-17943ECE6E33}"/>
          </ac:spMkLst>
        </pc:spChg>
        <pc:spChg chg="add mod">
          <ac:chgData name="Johnson, Chad" userId="29e26967-ee32-4210-a1e6-19e5305e9c5f" providerId="ADAL" clId="{03A930F8-DB54-45F8-A324-66A3A3C324E4}" dt="2020-02-19T20:18:24.594" v="7749" actId="6549"/>
          <ac:spMkLst>
            <pc:docMk/>
            <pc:sldMk cId="1315517310" sldId="283"/>
            <ac:spMk id="4" creationId="{15171C84-E56B-40CD-B635-C0A0C0075CC0}"/>
          </ac:spMkLst>
        </pc:spChg>
      </pc:sldChg>
      <pc:sldChg chg="del">
        <pc:chgData name="Johnson, Chad" userId="29e26967-ee32-4210-a1e6-19e5305e9c5f" providerId="ADAL" clId="{03A930F8-DB54-45F8-A324-66A3A3C324E4}" dt="2020-02-19T14:15:26.886" v="33" actId="47"/>
        <pc:sldMkLst>
          <pc:docMk/>
          <pc:sldMk cId="3001172536" sldId="283"/>
        </pc:sldMkLst>
      </pc:sldChg>
      <pc:sldChg chg="del">
        <pc:chgData name="Johnson, Chad" userId="29e26967-ee32-4210-a1e6-19e5305e9c5f" providerId="ADAL" clId="{03A930F8-DB54-45F8-A324-66A3A3C324E4}" dt="2020-02-19T14:15:26.886" v="33" actId="47"/>
        <pc:sldMkLst>
          <pc:docMk/>
          <pc:sldMk cId="986363681" sldId="284"/>
        </pc:sldMkLst>
      </pc:sldChg>
      <pc:sldChg chg="modSp add mod">
        <pc:chgData name="Johnson, Chad" userId="29e26967-ee32-4210-a1e6-19e5305e9c5f" providerId="ADAL" clId="{03A930F8-DB54-45F8-A324-66A3A3C324E4}" dt="2020-02-19T20:19:44.665" v="7770" actId="20577"/>
        <pc:sldMkLst>
          <pc:docMk/>
          <pc:sldMk cId="3662905527" sldId="284"/>
        </pc:sldMkLst>
        <pc:spChg chg="mod">
          <ac:chgData name="Johnson, Chad" userId="29e26967-ee32-4210-a1e6-19e5305e9c5f" providerId="ADAL" clId="{03A930F8-DB54-45F8-A324-66A3A3C324E4}" dt="2020-02-19T20:18:48.898" v="7754" actId="20577"/>
          <ac:spMkLst>
            <pc:docMk/>
            <pc:sldMk cId="3662905527" sldId="284"/>
            <ac:spMk id="2" creationId="{703A99AF-3636-4CF4-9F5D-017B9E361A8E}"/>
          </ac:spMkLst>
        </pc:spChg>
        <pc:spChg chg="mod">
          <ac:chgData name="Johnson, Chad" userId="29e26967-ee32-4210-a1e6-19e5305e9c5f" providerId="ADAL" clId="{03A930F8-DB54-45F8-A324-66A3A3C324E4}" dt="2020-02-19T20:19:44.665" v="7770" actId="20577"/>
          <ac:spMkLst>
            <pc:docMk/>
            <pc:sldMk cId="3662905527" sldId="284"/>
            <ac:spMk id="3" creationId="{0C8FE333-F8AD-4237-9390-17943ECE6E33}"/>
          </ac:spMkLst>
        </pc:spChg>
        <pc:spChg chg="mod">
          <ac:chgData name="Johnson, Chad" userId="29e26967-ee32-4210-a1e6-19e5305e9c5f" providerId="ADAL" clId="{03A930F8-DB54-45F8-A324-66A3A3C324E4}" dt="2020-02-19T20:19:19.667" v="7758" actId="255"/>
          <ac:spMkLst>
            <pc:docMk/>
            <pc:sldMk cId="3662905527" sldId="284"/>
            <ac:spMk id="4" creationId="{15171C84-E56B-40CD-B635-C0A0C0075CC0}"/>
          </ac:spMkLst>
        </pc:spChg>
      </pc:sldChg>
      <pc:sldChg chg="modSp add mod">
        <pc:chgData name="Johnson, Chad" userId="29e26967-ee32-4210-a1e6-19e5305e9c5f" providerId="ADAL" clId="{03A930F8-DB54-45F8-A324-66A3A3C324E4}" dt="2020-02-19T20:24:39.945" v="7898" actId="20577"/>
        <pc:sldMkLst>
          <pc:docMk/>
          <pc:sldMk cId="3419854303" sldId="285"/>
        </pc:sldMkLst>
        <pc:spChg chg="mod">
          <ac:chgData name="Johnson, Chad" userId="29e26967-ee32-4210-a1e6-19e5305e9c5f" providerId="ADAL" clId="{03A930F8-DB54-45F8-A324-66A3A3C324E4}" dt="2020-02-19T20:24:12.216" v="7843" actId="20577"/>
          <ac:spMkLst>
            <pc:docMk/>
            <pc:sldMk cId="3419854303" sldId="285"/>
            <ac:spMk id="2" creationId="{3B7CE3BB-7B9C-458B-9D53-883A53E6FDAC}"/>
          </ac:spMkLst>
        </pc:spChg>
        <pc:spChg chg="mod">
          <ac:chgData name="Johnson, Chad" userId="29e26967-ee32-4210-a1e6-19e5305e9c5f" providerId="ADAL" clId="{03A930F8-DB54-45F8-A324-66A3A3C324E4}" dt="2020-02-19T20:24:39.945" v="7898" actId="20577"/>
          <ac:spMkLst>
            <pc:docMk/>
            <pc:sldMk cId="3419854303" sldId="285"/>
            <ac:spMk id="3" creationId="{74C1D97B-0B83-4D38-A509-330E2ABF69F1}"/>
          </ac:spMkLst>
        </pc:spChg>
      </pc:sldChg>
      <pc:sldChg chg="del">
        <pc:chgData name="Johnson, Chad" userId="29e26967-ee32-4210-a1e6-19e5305e9c5f" providerId="ADAL" clId="{03A930F8-DB54-45F8-A324-66A3A3C324E4}" dt="2020-02-19T14:15:26.886" v="33" actId="47"/>
        <pc:sldMkLst>
          <pc:docMk/>
          <pc:sldMk cId="3919645606" sldId="285"/>
        </pc:sldMkLst>
      </pc:sldChg>
      <pc:sldChg chg="addSp modSp add del mod">
        <pc:chgData name="Johnson, Chad" userId="29e26967-ee32-4210-a1e6-19e5305e9c5f" providerId="ADAL" clId="{03A930F8-DB54-45F8-A324-66A3A3C324E4}" dt="2020-02-19T20:31:13.329" v="8103" actId="2696"/>
        <pc:sldMkLst>
          <pc:docMk/>
          <pc:sldMk cId="1240985779" sldId="286"/>
        </pc:sldMkLst>
        <pc:spChg chg="mod">
          <ac:chgData name="Johnson, Chad" userId="29e26967-ee32-4210-a1e6-19e5305e9c5f" providerId="ADAL" clId="{03A930F8-DB54-45F8-A324-66A3A3C324E4}" dt="2020-02-19T20:28:51.155" v="8089" actId="20577"/>
          <ac:spMkLst>
            <pc:docMk/>
            <pc:sldMk cId="1240985779" sldId="286"/>
            <ac:spMk id="2" creationId="{BEC7451E-7D1B-4FA1-A34A-41F153015E7D}"/>
          </ac:spMkLst>
        </pc:spChg>
        <pc:spChg chg="mod">
          <ac:chgData name="Johnson, Chad" userId="29e26967-ee32-4210-a1e6-19e5305e9c5f" providerId="ADAL" clId="{03A930F8-DB54-45F8-A324-66A3A3C324E4}" dt="2020-02-19T20:28:48.053" v="8083" actId="14100"/>
          <ac:spMkLst>
            <pc:docMk/>
            <pc:sldMk cId="1240985779" sldId="286"/>
            <ac:spMk id="3" creationId="{87B28982-43EB-4F8A-8816-2393240BD01E}"/>
          </ac:spMkLst>
        </pc:spChg>
        <pc:spChg chg="add mod">
          <ac:chgData name="Johnson, Chad" userId="29e26967-ee32-4210-a1e6-19e5305e9c5f" providerId="ADAL" clId="{03A930F8-DB54-45F8-A324-66A3A3C324E4}" dt="2020-02-19T20:29:10.891" v="8102" actId="20577"/>
          <ac:spMkLst>
            <pc:docMk/>
            <pc:sldMk cId="1240985779" sldId="286"/>
            <ac:spMk id="4" creationId="{8A5BC217-EF9E-4A4B-9438-211F41A06C7E}"/>
          </ac:spMkLst>
        </pc:spChg>
      </pc:sldChg>
      <pc:sldChg chg="del">
        <pc:chgData name="Johnson, Chad" userId="29e26967-ee32-4210-a1e6-19e5305e9c5f" providerId="ADAL" clId="{03A930F8-DB54-45F8-A324-66A3A3C324E4}" dt="2020-02-19T14:15:26.886" v="33" actId="47"/>
        <pc:sldMkLst>
          <pc:docMk/>
          <pc:sldMk cId="1536668429" sldId="286"/>
        </pc:sldMkLst>
      </pc:sldChg>
      <pc:sldChg chg="modSp add mod">
        <pc:chgData name="Johnson, Chad" userId="29e26967-ee32-4210-a1e6-19e5305e9c5f" providerId="ADAL" clId="{03A930F8-DB54-45F8-A324-66A3A3C324E4}" dt="2020-02-19T20:33:45.867" v="8419" actId="255"/>
        <pc:sldMkLst>
          <pc:docMk/>
          <pc:sldMk cId="1724515392" sldId="286"/>
        </pc:sldMkLst>
        <pc:spChg chg="mod">
          <ac:chgData name="Johnson, Chad" userId="29e26967-ee32-4210-a1e6-19e5305e9c5f" providerId="ADAL" clId="{03A930F8-DB54-45F8-A324-66A3A3C324E4}" dt="2020-02-19T20:31:55.828" v="8112" actId="20577"/>
          <ac:spMkLst>
            <pc:docMk/>
            <pc:sldMk cId="1724515392" sldId="286"/>
            <ac:spMk id="2" creationId="{361EE07F-C761-47EE-89E9-421DD5BFC0BA}"/>
          </ac:spMkLst>
        </pc:spChg>
        <pc:spChg chg="mod">
          <ac:chgData name="Johnson, Chad" userId="29e26967-ee32-4210-a1e6-19e5305e9c5f" providerId="ADAL" clId="{03A930F8-DB54-45F8-A324-66A3A3C324E4}" dt="2020-02-19T20:33:45.867" v="8419" actId="255"/>
          <ac:spMkLst>
            <pc:docMk/>
            <pc:sldMk cId="1724515392" sldId="286"/>
            <ac:spMk id="3" creationId="{0D12EAF4-5BFE-49FE-BD35-59A06BF058EC}"/>
          </ac:spMkLst>
        </pc:spChg>
      </pc:sldChg>
      <pc:sldChg chg="addSp delSp modSp add mod">
        <pc:chgData name="Johnson, Chad" userId="29e26967-ee32-4210-a1e6-19e5305e9c5f" providerId="ADAL" clId="{03A930F8-DB54-45F8-A324-66A3A3C324E4}" dt="2020-02-19T20:34:28.820" v="8425" actId="1076"/>
        <pc:sldMkLst>
          <pc:docMk/>
          <pc:sldMk cId="56941337" sldId="287"/>
        </pc:sldMkLst>
        <pc:picChg chg="add mod">
          <ac:chgData name="Johnson, Chad" userId="29e26967-ee32-4210-a1e6-19e5305e9c5f" providerId="ADAL" clId="{03A930F8-DB54-45F8-A324-66A3A3C324E4}" dt="2020-02-19T20:34:28.820" v="8425" actId="1076"/>
          <ac:picMkLst>
            <pc:docMk/>
            <pc:sldMk cId="56941337" sldId="287"/>
            <ac:picMk id="2" creationId="{88569EB3-356D-4C42-B90A-2F265F8E07C9}"/>
          </ac:picMkLst>
        </pc:picChg>
        <pc:picChg chg="del">
          <ac:chgData name="Johnson, Chad" userId="29e26967-ee32-4210-a1e6-19e5305e9c5f" providerId="ADAL" clId="{03A930F8-DB54-45F8-A324-66A3A3C324E4}" dt="2020-02-19T20:34:15.743" v="8421" actId="478"/>
          <ac:picMkLst>
            <pc:docMk/>
            <pc:sldMk cId="56941337" sldId="287"/>
            <ac:picMk id="4" creationId="{5342EB6D-4B7A-46DE-A393-E4908C38605C}"/>
          </ac:picMkLst>
        </pc:picChg>
      </pc:sldChg>
      <pc:sldChg chg="del">
        <pc:chgData name="Johnson, Chad" userId="29e26967-ee32-4210-a1e6-19e5305e9c5f" providerId="ADAL" clId="{03A930F8-DB54-45F8-A324-66A3A3C324E4}" dt="2020-02-19T14:15:26.886" v="33" actId="47"/>
        <pc:sldMkLst>
          <pc:docMk/>
          <pc:sldMk cId="560408191" sldId="287"/>
        </pc:sldMkLst>
      </pc:sldChg>
      <pc:sldChg chg="del">
        <pc:chgData name="Johnson, Chad" userId="29e26967-ee32-4210-a1e6-19e5305e9c5f" providerId="ADAL" clId="{03A930F8-DB54-45F8-A324-66A3A3C324E4}" dt="2020-02-19T14:15:26.886" v="33" actId="47"/>
        <pc:sldMkLst>
          <pc:docMk/>
          <pc:sldMk cId="73247772" sldId="288"/>
        </pc:sldMkLst>
      </pc:sldChg>
      <pc:sldChg chg="modSp add mod">
        <pc:chgData name="Johnson, Chad" userId="29e26967-ee32-4210-a1e6-19e5305e9c5f" providerId="ADAL" clId="{03A930F8-DB54-45F8-A324-66A3A3C324E4}" dt="2020-02-19T20:37:38.809" v="8702" actId="20577"/>
        <pc:sldMkLst>
          <pc:docMk/>
          <pc:sldMk cId="1885183461" sldId="288"/>
        </pc:sldMkLst>
        <pc:spChg chg="mod">
          <ac:chgData name="Johnson, Chad" userId="29e26967-ee32-4210-a1e6-19e5305e9c5f" providerId="ADAL" clId="{03A930F8-DB54-45F8-A324-66A3A3C324E4}" dt="2020-02-19T20:35:22.839" v="8450" actId="20577"/>
          <ac:spMkLst>
            <pc:docMk/>
            <pc:sldMk cId="1885183461" sldId="288"/>
            <ac:spMk id="2" creationId="{29620443-DB80-4924-8815-A94F60A1713F}"/>
          </ac:spMkLst>
        </pc:spChg>
        <pc:spChg chg="mod">
          <ac:chgData name="Johnson, Chad" userId="29e26967-ee32-4210-a1e6-19e5305e9c5f" providerId="ADAL" clId="{03A930F8-DB54-45F8-A324-66A3A3C324E4}" dt="2020-02-19T20:37:38.809" v="8702" actId="20577"/>
          <ac:spMkLst>
            <pc:docMk/>
            <pc:sldMk cId="1885183461" sldId="288"/>
            <ac:spMk id="3" creationId="{C21F5A8D-0D15-481E-BF69-A1CFCEF318C8}"/>
          </ac:spMkLst>
        </pc:spChg>
      </pc:sldChg>
      <pc:sldChg chg="modSp add mod">
        <pc:chgData name="Johnson, Chad" userId="29e26967-ee32-4210-a1e6-19e5305e9c5f" providerId="ADAL" clId="{03A930F8-DB54-45F8-A324-66A3A3C324E4}" dt="2020-02-19T20:42:19.924" v="8890" actId="255"/>
        <pc:sldMkLst>
          <pc:docMk/>
          <pc:sldMk cId="1657500927" sldId="289"/>
        </pc:sldMkLst>
        <pc:spChg chg="mod">
          <ac:chgData name="Johnson, Chad" userId="29e26967-ee32-4210-a1e6-19e5305e9c5f" providerId="ADAL" clId="{03A930F8-DB54-45F8-A324-66A3A3C324E4}" dt="2020-02-19T20:38:53.913" v="8719" actId="20577"/>
          <ac:spMkLst>
            <pc:docMk/>
            <pc:sldMk cId="1657500927" sldId="289"/>
            <ac:spMk id="2" creationId="{909C6BE3-6066-4EB0-923C-61FB33FC0291}"/>
          </ac:spMkLst>
        </pc:spChg>
        <pc:spChg chg="mod">
          <ac:chgData name="Johnson, Chad" userId="29e26967-ee32-4210-a1e6-19e5305e9c5f" providerId="ADAL" clId="{03A930F8-DB54-45F8-A324-66A3A3C324E4}" dt="2020-02-19T20:42:19.924" v="8890" actId="255"/>
          <ac:spMkLst>
            <pc:docMk/>
            <pc:sldMk cId="1657500927" sldId="289"/>
            <ac:spMk id="3" creationId="{0B06A334-DA75-4D93-A334-11599340840F}"/>
          </ac:spMkLst>
        </pc:spChg>
      </pc:sldChg>
      <pc:sldChg chg="del">
        <pc:chgData name="Johnson, Chad" userId="29e26967-ee32-4210-a1e6-19e5305e9c5f" providerId="ADAL" clId="{03A930F8-DB54-45F8-A324-66A3A3C324E4}" dt="2020-02-19T14:15:26.886" v="33" actId="47"/>
        <pc:sldMkLst>
          <pc:docMk/>
          <pc:sldMk cId="2416504245" sldId="289"/>
        </pc:sldMkLst>
      </pc:sldChg>
      <pc:sldChg chg="modSp add mod">
        <pc:chgData name="Johnson, Chad" userId="29e26967-ee32-4210-a1e6-19e5305e9c5f" providerId="ADAL" clId="{03A930F8-DB54-45F8-A324-66A3A3C324E4}" dt="2020-02-19T21:01:32.926" v="9669" actId="20577"/>
        <pc:sldMkLst>
          <pc:docMk/>
          <pc:sldMk cId="185878388" sldId="290"/>
        </pc:sldMkLst>
        <pc:spChg chg="mod">
          <ac:chgData name="Johnson, Chad" userId="29e26967-ee32-4210-a1e6-19e5305e9c5f" providerId="ADAL" clId="{03A930F8-DB54-45F8-A324-66A3A3C324E4}" dt="2020-02-19T21:01:32.926" v="9669" actId="20577"/>
          <ac:spMkLst>
            <pc:docMk/>
            <pc:sldMk cId="185878388" sldId="290"/>
            <ac:spMk id="2" creationId="{55CA0173-3EA0-4C01-87AD-55DF22EBB3F7}"/>
          </ac:spMkLst>
        </pc:spChg>
        <pc:spChg chg="mod">
          <ac:chgData name="Johnson, Chad" userId="29e26967-ee32-4210-a1e6-19e5305e9c5f" providerId="ADAL" clId="{03A930F8-DB54-45F8-A324-66A3A3C324E4}" dt="2020-02-19T20:59:18.842" v="9668" actId="255"/>
          <ac:spMkLst>
            <pc:docMk/>
            <pc:sldMk cId="185878388" sldId="290"/>
            <ac:spMk id="3" creationId="{E8BE8309-D459-4D95-9B8D-8D75831356F8}"/>
          </ac:spMkLst>
        </pc:spChg>
      </pc:sldChg>
      <pc:sldChg chg="del">
        <pc:chgData name="Johnson, Chad" userId="29e26967-ee32-4210-a1e6-19e5305e9c5f" providerId="ADAL" clId="{03A930F8-DB54-45F8-A324-66A3A3C324E4}" dt="2020-02-19T14:15:26.886" v="33" actId="47"/>
        <pc:sldMkLst>
          <pc:docMk/>
          <pc:sldMk cId="3392651501" sldId="290"/>
        </pc:sldMkLst>
      </pc:sldChg>
      <pc:sldChg chg="del">
        <pc:chgData name="Johnson, Chad" userId="29e26967-ee32-4210-a1e6-19e5305e9c5f" providerId="ADAL" clId="{03A930F8-DB54-45F8-A324-66A3A3C324E4}" dt="2020-02-19T14:15:26.886" v="33" actId="47"/>
        <pc:sldMkLst>
          <pc:docMk/>
          <pc:sldMk cId="368591423" sldId="291"/>
        </pc:sldMkLst>
      </pc:sldChg>
      <pc:sldChg chg="modSp add mod">
        <pc:chgData name="Johnson, Chad" userId="29e26967-ee32-4210-a1e6-19e5305e9c5f" providerId="ADAL" clId="{03A930F8-DB54-45F8-A324-66A3A3C324E4}" dt="2020-02-19T21:32:19.149" v="9872" actId="33524"/>
        <pc:sldMkLst>
          <pc:docMk/>
          <pc:sldMk cId="2015360061" sldId="291"/>
        </pc:sldMkLst>
        <pc:spChg chg="mod">
          <ac:chgData name="Johnson, Chad" userId="29e26967-ee32-4210-a1e6-19e5305e9c5f" providerId="ADAL" clId="{03A930F8-DB54-45F8-A324-66A3A3C324E4}" dt="2020-02-19T21:30:32.293" v="9713" actId="20577"/>
          <ac:spMkLst>
            <pc:docMk/>
            <pc:sldMk cId="2015360061" sldId="291"/>
            <ac:spMk id="2" creationId="{DE15BD9E-1A74-40E2-B272-62CCB9E34317}"/>
          </ac:spMkLst>
        </pc:spChg>
        <pc:spChg chg="mod">
          <ac:chgData name="Johnson, Chad" userId="29e26967-ee32-4210-a1e6-19e5305e9c5f" providerId="ADAL" clId="{03A930F8-DB54-45F8-A324-66A3A3C324E4}" dt="2020-02-19T21:32:19.149" v="9872" actId="33524"/>
          <ac:spMkLst>
            <pc:docMk/>
            <pc:sldMk cId="2015360061" sldId="291"/>
            <ac:spMk id="3" creationId="{3D720CEA-9C1A-4D57-A4E6-4F6E7F90A7F2}"/>
          </ac:spMkLst>
        </pc:spChg>
      </pc:sldChg>
      <pc:sldChg chg="del">
        <pc:chgData name="Johnson, Chad" userId="29e26967-ee32-4210-a1e6-19e5305e9c5f" providerId="ADAL" clId="{03A930F8-DB54-45F8-A324-66A3A3C324E4}" dt="2020-02-19T14:15:26.886" v="33" actId="47"/>
        <pc:sldMkLst>
          <pc:docMk/>
          <pc:sldMk cId="503328262" sldId="292"/>
        </pc:sldMkLst>
      </pc:sldChg>
      <pc:sldChg chg="del">
        <pc:chgData name="Johnson, Chad" userId="29e26967-ee32-4210-a1e6-19e5305e9c5f" providerId="ADAL" clId="{03A930F8-DB54-45F8-A324-66A3A3C324E4}" dt="2020-02-19T14:15:26.886" v="33" actId="47"/>
        <pc:sldMkLst>
          <pc:docMk/>
          <pc:sldMk cId="2970331600" sldId="293"/>
        </pc:sldMkLst>
      </pc:sldChg>
      <pc:sldChg chg="del">
        <pc:chgData name="Johnson, Chad" userId="29e26967-ee32-4210-a1e6-19e5305e9c5f" providerId="ADAL" clId="{03A930F8-DB54-45F8-A324-66A3A3C324E4}" dt="2020-02-19T14:15:26.886" v="33" actId="47"/>
        <pc:sldMkLst>
          <pc:docMk/>
          <pc:sldMk cId="794058335" sldId="294"/>
        </pc:sldMkLst>
      </pc:sldChg>
    </pc:docChg>
  </pc:docChgLst>
  <pc:docChgLst>
    <pc:chgData name="Johnson, Chad" userId="29e26967-ee32-4210-a1e6-19e5305e9c5f" providerId="ADAL" clId="{4C806AC0-0D0F-4E6B-B481-64D219454119}"/>
    <pc:docChg chg="custSel addSld delSld modSld sldOrd modSection">
      <pc:chgData name="Johnson, Chad" userId="29e26967-ee32-4210-a1e6-19e5305e9c5f" providerId="ADAL" clId="{4C806AC0-0D0F-4E6B-B481-64D219454119}" dt="2020-03-04T18:42:11.681" v="6462" actId="255"/>
      <pc:docMkLst>
        <pc:docMk/>
      </pc:docMkLst>
      <pc:sldChg chg="modSp mod">
        <pc:chgData name="Johnson, Chad" userId="29e26967-ee32-4210-a1e6-19e5305e9c5f" providerId="ADAL" clId="{4C806AC0-0D0F-4E6B-B481-64D219454119}" dt="2020-03-04T14:34:36.790" v="7" actId="20577"/>
        <pc:sldMkLst>
          <pc:docMk/>
          <pc:sldMk cId="2762506819" sldId="256"/>
        </pc:sldMkLst>
        <pc:spChg chg="mod">
          <ac:chgData name="Johnson, Chad" userId="29e26967-ee32-4210-a1e6-19e5305e9c5f" providerId="ADAL" clId="{4C806AC0-0D0F-4E6B-B481-64D219454119}" dt="2020-03-04T14:34:36.790" v="7" actId="20577"/>
          <ac:spMkLst>
            <pc:docMk/>
            <pc:sldMk cId="2762506819" sldId="256"/>
            <ac:spMk id="2" creationId="{D159C024-82D3-43B7-8864-1EB020588252}"/>
          </ac:spMkLst>
        </pc:spChg>
      </pc:sldChg>
      <pc:sldChg chg="modSp mod">
        <pc:chgData name="Johnson, Chad" userId="29e26967-ee32-4210-a1e6-19e5305e9c5f" providerId="ADAL" clId="{4C806AC0-0D0F-4E6B-B481-64D219454119}" dt="2020-03-04T15:39:27.438" v="1666" actId="6549"/>
        <pc:sldMkLst>
          <pc:docMk/>
          <pc:sldMk cId="2897615834" sldId="390"/>
        </pc:sldMkLst>
        <pc:spChg chg="mod">
          <ac:chgData name="Johnson, Chad" userId="29e26967-ee32-4210-a1e6-19e5305e9c5f" providerId="ADAL" clId="{4C806AC0-0D0F-4E6B-B481-64D219454119}" dt="2020-03-04T14:43:40.017" v="17" actId="20577"/>
          <ac:spMkLst>
            <pc:docMk/>
            <pc:sldMk cId="2897615834" sldId="390"/>
            <ac:spMk id="2" creationId="{00000000-0000-0000-0000-000000000000}"/>
          </ac:spMkLst>
        </pc:spChg>
        <pc:spChg chg="mod">
          <ac:chgData name="Johnson, Chad" userId="29e26967-ee32-4210-a1e6-19e5305e9c5f" providerId="ADAL" clId="{4C806AC0-0D0F-4E6B-B481-64D219454119}" dt="2020-03-04T15:39:27.438" v="1666" actId="6549"/>
          <ac:spMkLst>
            <pc:docMk/>
            <pc:sldMk cId="2897615834" sldId="390"/>
            <ac:spMk id="3" creationId="{00000000-0000-0000-0000-000000000000}"/>
          </ac:spMkLst>
        </pc:spChg>
      </pc:sldChg>
      <pc:sldChg chg="modSp add mod">
        <pc:chgData name="Johnson, Chad" userId="29e26967-ee32-4210-a1e6-19e5305e9c5f" providerId="ADAL" clId="{4C806AC0-0D0F-4E6B-B481-64D219454119}" dt="2020-03-04T15:15:10.289" v="1347" actId="20577"/>
        <pc:sldMkLst>
          <pc:docMk/>
          <pc:sldMk cId="3154920317" sldId="391"/>
        </pc:sldMkLst>
        <pc:spChg chg="mod">
          <ac:chgData name="Johnson, Chad" userId="29e26967-ee32-4210-a1e6-19e5305e9c5f" providerId="ADAL" clId="{4C806AC0-0D0F-4E6B-B481-64D219454119}" dt="2020-03-04T15:05:00.528" v="433" actId="20577"/>
          <ac:spMkLst>
            <pc:docMk/>
            <pc:sldMk cId="3154920317" sldId="391"/>
            <ac:spMk id="2" creationId="{117AA137-DAE8-407E-968E-BD8FF18DEB70}"/>
          </ac:spMkLst>
        </pc:spChg>
        <pc:spChg chg="mod">
          <ac:chgData name="Johnson, Chad" userId="29e26967-ee32-4210-a1e6-19e5305e9c5f" providerId="ADAL" clId="{4C806AC0-0D0F-4E6B-B481-64D219454119}" dt="2020-03-04T15:15:10.289" v="1347" actId="20577"/>
          <ac:spMkLst>
            <pc:docMk/>
            <pc:sldMk cId="3154920317" sldId="391"/>
            <ac:spMk id="3" creationId="{E68CB683-8007-4417-9758-03A49E05AA06}"/>
          </ac:spMkLst>
        </pc:spChg>
      </pc:sldChg>
      <pc:sldChg chg="modSp add mod ord">
        <pc:chgData name="Johnson, Chad" userId="29e26967-ee32-4210-a1e6-19e5305e9c5f" providerId="ADAL" clId="{4C806AC0-0D0F-4E6B-B481-64D219454119}" dt="2020-03-04T15:56:11.986" v="2182"/>
        <pc:sldMkLst>
          <pc:docMk/>
          <pc:sldMk cId="1634037042" sldId="392"/>
        </pc:sldMkLst>
        <pc:spChg chg="mod">
          <ac:chgData name="Johnson, Chad" userId="29e26967-ee32-4210-a1e6-19e5305e9c5f" providerId="ADAL" clId="{4C806AC0-0D0F-4E6B-B481-64D219454119}" dt="2020-03-04T15:27:54.784" v="1366" actId="20577"/>
          <ac:spMkLst>
            <pc:docMk/>
            <pc:sldMk cId="1634037042" sldId="392"/>
            <ac:spMk id="2" creationId="{AE9E510C-DD0D-4A6B-B27D-45500AC052E8}"/>
          </ac:spMkLst>
        </pc:spChg>
        <pc:spChg chg="mod">
          <ac:chgData name="Johnson, Chad" userId="29e26967-ee32-4210-a1e6-19e5305e9c5f" providerId="ADAL" clId="{4C806AC0-0D0F-4E6B-B481-64D219454119}" dt="2020-03-04T15:29:40.164" v="1664" actId="255"/>
          <ac:spMkLst>
            <pc:docMk/>
            <pc:sldMk cId="1634037042" sldId="392"/>
            <ac:spMk id="3" creationId="{C30223C2-C84A-4177-9DC8-16718A2EFBF1}"/>
          </ac:spMkLst>
        </pc:spChg>
      </pc:sldChg>
      <pc:sldChg chg="del">
        <pc:chgData name="Johnson, Chad" userId="29e26967-ee32-4210-a1e6-19e5305e9c5f" providerId="ADAL" clId="{4C806AC0-0D0F-4E6B-B481-64D219454119}" dt="2020-03-04T14:34:41.511" v="8" actId="47"/>
        <pc:sldMkLst>
          <pc:docMk/>
          <pc:sldMk cId="1744290477" sldId="392"/>
        </pc:sldMkLst>
      </pc:sldChg>
      <pc:sldChg chg="del">
        <pc:chgData name="Johnson, Chad" userId="29e26967-ee32-4210-a1e6-19e5305e9c5f" providerId="ADAL" clId="{4C806AC0-0D0F-4E6B-B481-64D219454119}" dt="2020-03-04T14:34:41.511" v="8" actId="47"/>
        <pc:sldMkLst>
          <pc:docMk/>
          <pc:sldMk cId="171453094" sldId="393"/>
        </pc:sldMkLst>
      </pc:sldChg>
      <pc:sldChg chg="modSp add mod">
        <pc:chgData name="Johnson, Chad" userId="29e26967-ee32-4210-a1e6-19e5305e9c5f" providerId="ADAL" clId="{4C806AC0-0D0F-4E6B-B481-64D219454119}" dt="2020-03-04T15:47:14.438" v="1851" actId="6549"/>
        <pc:sldMkLst>
          <pc:docMk/>
          <pc:sldMk cId="3133431658" sldId="393"/>
        </pc:sldMkLst>
        <pc:spChg chg="mod">
          <ac:chgData name="Johnson, Chad" userId="29e26967-ee32-4210-a1e6-19e5305e9c5f" providerId="ADAL" clId="{4C806AC0-0D0F-4E6B-B481-64D219454119}" dt="2020-03-04T15:47:14.438" v="1851" actId="6549"/>
          <ac:spMkLst>
            <pc:docMk/>
            <pc:sldMk cId="3133431658" sldId="393"/>
            <ac:spMk id="3" creationId="{00000000-0000-0000-0000-000000000000}"/>
          </ac:spMkLst>
        </pc:spChg>
      </pc:sldChg>
      <pc:sldChg chg="del">
        <pc:chgData name="Johnson, Chad" userId="29e26967-ee32-4210-a1e6-19e5305e9c5f" providerId="ADAL" clId="{4C806AC0-0D0F-4E6B-B481-64D219454119}" dt="2020-03-04T14:34:41.511" v="8" actId="47"/>
        <pc:sldMkLst>
          <pc:docMk/>
          <pc:sldMk cId="1689788723" sldId="394"/>
        </pc:sldMkLst>
      </pc:sldChg>
      <pc:sldChg chg="modSp add mod">
        <pc:chgData name="Johnson, Chad" userId="29e26967-ee32-4210-a1e6-19e5305e9c5f" providerId="ADAL" clId="{4C806AC0-0D0F-4E6B-B481-64D219454119}" dt="2020-03-04T15:56:09.208" v="2180" actId="255"/>
        <pc:sldMkLst>
          <pc:docMk/>
          <pc:sldMk cId="2667397014" sldId="394"/>
        </pc:sldMkLst>
        <pc:spChg chg="mod">
          <ac:chgData name="Johnson, Chad" userId="29e26967-ee32-4210-a1e6-19e5305e9c5f" providerId="ADAL" clId="{4C806AC0-0D0F-4E6B-B481-64D219454119}" dt="2020-03-04T15:47:36.140" v="1871" actId="20577"/>
          <ac:spMkLst>
            <pc:docMk/>
            <pc:sldMk cId="2667397014" sldId="394"/>
            <ac:spMk id="2" creationId="{DFF7B318-1C44-4877-9723-C9F9D9A44B8A}"/>
          </ac:spMkLst>
        </pc:spChg>
        <pc:spChg chg="mod">
          <ac:chgData name="Johnson, Chad" userId="29e26967-ee32-4210-a1e6-19e5305e9c5f" providerId="ADAL" clId="{4C806AC0-0D0F-4E6B-B481-64D219454119}" dt="2020-03-04T15:56:09.208" v="2180" actId="255"/>
          <ac:spMkLst>
            <pc:docMk/>
            <pc:sldMk cId="2667397014" sldId="394"/>
            <ac:spMk id="3" creationId="{74014121-2AD0-4755-8039-0F7F41692527}"/>
          </ac:spMkLst>
        </pc:spChg>
      </pc:sldChg>
      <pc:sldChg chg="modSp add mod">
        <pc:chgData name="Johnson, Chad" userId="29e26967-ee32-4210-a1e6-19e5305e9c5f" providerId="ADAL" clId="{4C806AC0-0D0F-4E6B-B481-64D219454119}" dt="2020-03-04T16:11:32.946" v="2536" actId="20577"/>
        <pc:sldMkLst>
          <pc:docMk/>
          <pc:sldMk cId="2156382041" sldId="395"/>
        </pc:sldMkLst>
        <pc:spChg chg="mod">
          <ac:chgData name="Johnson, Chad" userId="29e26967-ee32-4210-a1e6-19e5305e9c5f" providerId="ADAL" clId="{4C806AC0-0D0F-4E6B-B481-64D219454119}" dt="2020-03-04T15:57:04.204" v="2195" actId="20577"/>
          <ac:spMkLst>
            <pc:docMk/>
            <pc:sldMk cId="2156382041" sldId="395"/>
            <ac:spMk id="2" creationId="{E355CEA1-608C-4CA8-AFF9-58E1577BA517}"/>
          </ac:spMkLst>
        </pc:spChg>
        <pc:spChg chg="mod">
          <ac:chgData name="Johnson, Chad" userId="29e26967-ee32-4210-a1e6-19e5305e9c5f" providerId="ADAL" clId="{4C806AC0-0D0F-4E6B-B481-64D219454119}" dt="2020-03-04T16:11:32.946" v="2536" actId="20577"/>
          <ac:spMkLst>
            <pc:docMk/>
            <pc:sldMk cId="2156382041" sldId="395"/>
            <ac:spMk id="3" creationId="{B9CE4433-F009-42A7-97DC-272829FD720B}"/>
          </ac:spMkLst>
        </pc:spChg>
      </pc:sldChg>
      <pc:sldChg chg="del">
        <pc:chgData name="Johnson, Chad" userId="29e26967-ee32-4210-a1e6-19e5305e9c5f" providerId="ADAL" clId="{4C806AC0-0D0F-4E6B-B481-64D219454119}" dt="2020-03-04T14:34:41.511" v="8" actId="47"/>
        <pc:sldMkLst>
          <pc:docMk/>
          <pc:sldMk cId="3173175891" sldId="395"/>
        </pc:sldMkLst>
      </pc:sldChg>
      <pc:sldChg chg="modSp add mod">
        <pc:chgData name="Johnson, Chad" userId="29e26967-ee32-4210-a1e6-19e5305e9c5f" providerId="ADAL" clId="{4C806AC0-0D0F-4E6B-B481-64D219454119}" dt="2020-03-04T17:40:58.204" v="4211" actId="20577"/>
        <pc:sldMkLst>
          <pc:docMk/>
          <pc:sldMk cId="13656417" sldId="396"/>
        </pc:sldMkLst>
        <pc:spChg chg="mod">
          <ac:chgData name="Johnson, Chad" userId="29e26967-ee32-4210-a1e6-19e5305e9c5f" providerId="ADAL" clId="{4C806AC0-0D0F-4E6B-B481-64D219454119}" dt="2020-03-04T16:21:10.280" v="2820" actId="20577"/>
          <ac:spMkLst>
            <pc:docMk/>
            <pc:sldMk cId="13656417" sldId="396"/>
            <ac:spMk id="2" creationId="{0AFB5A7C-0F3A-4660-A0F4-D979630EAAF6}"/>
          </ac:spMkLst>
        </pc:spChg>
        <pc:spChg chg="mod">
          <ac:chgData name="Johnson, Chad" userId="29e26967-ee32-4210-a1e6-19e5305e9c5f" providerId="ADAL" clId="{4C806AC0-0D0F-4E6B-B481-64D219454119}" dt="2020-03-04T17:40:58.204" v="4211" actId="20577"/>
          <ac:spMkLst>
            <pc:docMk/>
            <pc:sldMk cId="13656417" sldId="396"/>
            <ac:spMk id="3" creationId="{47F22A2A-FFA6-48B7-BF42-3936D06D1A76}"/>
          </ac:spMkLst>
        </pc:spChg>
      </pc:sldChg>
      <pc:sldChg chg="modSp add del mod ord">
        <pc:chgData name="Johnson, Chad" userId="29e26967-ee32-4210-a1e6-19e5305e9c5f" providerId="ADAL" clId="{4C806AC0-0D0F-4E6B-B481-64D219454119}" dt="2020-03-04T16:20:36.558" v="2776" actId="2696"/>
        <pc:sldMkLst>
          <pc:docMk/>
          <pc:sldMk cId="1624305224" sldId="396"/>
        </pc:sldMkLst>
        <pc:spChg chg="mod">
          <ac:chgData name="Johnson, Chad" userId="29e26967-ee32-4210-a1e6-19e5305e9c5f" providerId="ADAL" clId="{4C806AC0-0D0F-4E6B-B481-64D219454119}" dt="2020-03-04T16:11:55.954" v="2552" actId="20577"/>
          <ac:spMkLst>
            <pc:docMk/>
            <pc:sldMk cId="1624305224" sldId="396"/>
            <ac:spMk id="2" creationId="{E66623FB-0642-4BE0-B6BC-73780BEBC102}"/>
          </ac:spMkLst>
        </pc:spChg>
        <pc:spChg chg="mod">
          <ac:chgData name="Johnson, Chad" userId="29e26967-ee32-4210-a1e6-19e5305e9c5f" providerId="ADAL" clId="{4C806AC0-0D0F-4E6B-B481-64D219454119}" dt="2020-03-04T16:20:23.336" v="2775" actId="20577"/>
          <ac:spMkLst>
            <pc:docMk/>
            <pc:sldMk cId="1624305224" sldId="396"/>
            <ac:spMk id="3" creationId="{CD11C4D2-7C91-447E-90BB-EC4AF583F248}"/>
          </ac:spMkLst>
        </pc:spChg>
      </pc:sldChg>
      <pc:sldChg chg="del">
        <pc:chgData name="Johnson, Chad" userId="29e26967-ee32-4210-a1e6-19e5305e9c5f" providerId="ADAL" clId="{4C806AC0-0D0F-4E6B-B481-64D219454119}" dt="2020-03-04T14:34:41.511" v="8" actId="47"/>
        <pc:sldMkLst>
          <pc:docMk/>
          <pc:sldMk cId="3126311160" sldId="396"/>
        </pc:sldMkLst>
      </pc:sldChg>
      <pc:sldChg chg="modSp add mod">
        <pc:chgData name="Johnson, Chad" userId="29e26967-ee32-4210-a1e6-19e5305e9c5f" providerId="ADAL" clId="{4C806AC0-0D0F-4E6B-B481-64D219454119}" dt="2020-03-04T16:47:45.897" v="4062" actId="20577"/>
        <pc:sldMkLst>
          <pc:docMk/>
          <pc:sldMk cId="2953743103" sldId="397"/>
        </pc:sldMkLst>
        <pc:spChg chg="mod">
          <ac:chgData name="Johnson, Chad" userId="29e26967-ee32-4210-a1e6-19e5305e9c5f" providerId="ADAL" clId="{4C806AC0-0D0F-4E6B-B481-64D219454119}" dt="2020-03-04T16:25:36.664" v="3568" actId="20577"/>
          <ac:spMkLst>
            <pc:docMk/>
            <pc:sldMk cId="2953743103" sldId="397"/>
            <ac:spMk id="2" creationId="{932AAB24-C48B-44AC-82A7-8E6A5A50F1EF}"/>
          </ac:spMkLst>
        </pc:spChg>
        <pc:spChg chg="mod">
          <ac:chgData name="Johnson, Chad" userId="29e26967-ee32-4210-a1e6-19e5305e9c5f" providerId="ADAL" clId="{4C806AC0-0D0F-4E6B-B481-64D219454119}" dt="2020-03-04T16:47:45.897" v="4062" actId="20577"/>
          <ac:spMkLst>
            <pc:docMk/>
            <pc:sldMk cId="2953743103" sldId="397"/>
            <ac:spMk id="3" creationId="{02E3BFF6-3230-4996-B64D-CB7DD2955427}"/>
          </ac:spMkLst>
        </pc:spChg>
      </pc:sldChg>
      <pc:sldChg chg="del">
        <pc:chgData name="Johnson, Chad" userId="29e26967-ee32-4210-a1e6-19e5305e9c5f" providerId="ADAL" clId="{4C806AC0-0D0F-4E6B-B481-64D219454119}" dt="2020-03-04T14:34:41.511" v="8" actId="47"/>
        <pc:sldMkLst>
          <pc:docMk/>
          <pc:sldMk cId="3627310708" sldId="397"/>
        </pc:sldMkLst>
      </pc:sldChg>
      <pc:sldChg chg="del">
        <pc:chgData name="Johnson, Chad" userId="29e26967-ee32-4210-a1e6-19e5305e9c5f" providerId="ADAL" clId="{4C806AC0-0D0F-4E6B-B481-64D219454119}" dt="2020-03-04T14:34:41.511" v="8" actId="47"/>
        <pc:sldMkLst>
          <pc:docMk/>
          <pc:sldMk cId="2696328513" sldId="398"/>
        </pc:sldMkLst>
      </pc:sldChg>
      <pc:sldChg chg="modSp add mod">
        <pc:chgData name="Johnson, Chad" userId="29e26967-ee32-4210-a1e6-19e5305e9c5f" providerId="ADAL" clId="{4C806AC0-0D0F-4E6B-B481-64D219454119}" dt="2020-03-04T17:43:40.667" v="4469" actId="255"/>
        <pc:sldMkLst>
          <pc:docMk/>
          <pc:sldMk cId="3717000976" sldId="398"/>
        </pc:sldMkLst>
        <pc:spChg chg="mod">
          <ac:chgData name="Johnson, Chad" userId="29e26967-ee32-4210-a1e6-19e5305e9c5f" providerId="ADAL" clId="{4C806AC0-0D0F-4E6B-B481-64D219454119}" dt="2020-03-04T17:42:03.540" v="4226" actId="20577"/>
          <ac:spMkLst>
            <pc:docMk/>
            <pc:sldMk cId="3717000976" sldId="398"/>
            <ac:spMk id="2" creationId="{BA5DF4BF-F8C2-465C-BD5D-C921F8B3FA3B}"/>
          </ac:spMkLst>
        </pc:spChg>
        <pc:spChg chg="mod">
          <ac:chgData name="Johnson, Chad" userId="29e26967-ee32-4210-a1e6-19e5305e9c5f" providerId="ADAL" clId="{4C806AC0-0D0F-4E6B-B481-64D219454119}" dt="2020-03-04T17:43:40.667" v="4469" actId="255"/>
          <ac:spMkLst>
            <pc:docMk/>
            <pc:sldMk cId="3717000976" sldId="398"/>
            <ac:spMk id="3" creationId="{E8D2C39E-CAC2-431B-960C-1620657F360D}"/>
          </ac:spMkLst>
        </pc:spChg>
      </pc:sldChg>
      <pc:sldChg chg="modSp add mod">
        <pc:chgData name="Johnson, Chad" userId="29e26967-ee32-4210-a1e6-19e5305e9c5f" providerId="ADAL" clId="{4C806AC0-0D0F-4E6B-B481-64D219454119}" dt="2020-03-04T17:44:35.370" v="4713" actId="255"/>
        <pc:sldMkLst>
          <pc:docMk/>
          <pc:sldMk cId="1331346515" sldId="399"/>
        </pc:sldMkLst>
        <pc:spChg chg="mod">
          <ac:chgData name="Johnson, Chad" userId="29e26967-ee32-4210-a1e6-19e5305e9c5f" providerId="ADAL" clId="{4C806AC0-0D0F-4E6B-B481-64D219454119}" dt="2020-03-04T17:44:35.370" v="4713" actId="255"/>
          <ac:spMkLst>
            <pc:docMk/>
            <pc:sldMk cId="1331346515" sldId="399"/>
            <ac:spMk id="3" creationId="{E8D2C39E-CAC2-431B-960C-1620657F360D}"/>
          </ac:spMkLst>
        </pc:spChg>
      </pc:sldChg>
      <pc:sldChg chg="del">
        <pc:chgData name="Johnson, Chad" userId="29e26967-ee32-4210-a1e6-19e5305e9c5f" providerId="ADAL" clId="{4C806AC0-0D0F-4E6B-B481-64D219454119}" dt="2020-03-04T14:34:41.511" v="8" actId="47"/>
        <pc:sldMkLst>
          <pc:docMk/>
          <pc:sldMk cId="2395042929" sldId="399"/>
        </pc:sldMkLst>
      </pc:sldChg>
      <pc:sldChg chg="modSp add mod">
        <pc:chgData name="Johnson, Chad" userId="29e26967-ee32-4210-a1e6-19e5305e9c5f" providerId="ADAL" clId="{4C806AC0-0D0F-4E6B-B481-64D219454119}" dt="2020-03-04T18:07:46.529" v="5242" actId="255"/>
        <pc:sldMkLst>
          <pc:docMk/>
          <pc:sldMk cId="521350284" sldId="400"/>
        </pc:sldMkLst>
        <pc:spChg chg="mod">
          <ac:chgData name="Johnson, Chad" userId="29e26967-ee32-4210-a1e6-19e5305e9c5f" providerId="ADAL" clId="{4C806AC0-0D0F-4E6B-B481-64D219454119}" dt="2020-03-04T18:07:46.529" v="5242" actId="255"/>
          <ac:spMkLst>
            <pc:docMk/>
            <pc:sldMk cId="521350284" sldId="400"/>
            <ac:spMk id="3" creationId="{E8D2C39E-CAC2-431B-960C-1620657F360D}"/>
          </ac:spMkLst>
        </pc:spChg>
      </pc:sldChg>
      <pc:sldChg chg="add del">
        <pc:chgData name="Johnson, Chad" userId="29e26967-ee32-4210-a1e6-19e5305e9c5f" providerId="ADAL" clId="{4C806AC0-0D0F-4E6B-B481-64D219454119}" dt="2020-03-04T17:58:19.609" v="4715"/>
        <pc:sldMkLst>
          <pc:docMk/>
          <pc:sldMk cId="3092984420" sldId="400"/>
        </pc:sldMkLst>
      </pc:sldChg>
      <pc:sldChg chg="modSp add mod">
        <pc:chgData name="Johnson, Chad" userId="29e26967-ee32-4210-a1e6-19e5305e9c5f" providerId="ADAL" clId="{4C806AC0-0D0F-4E6B-B481-64D219454119}" dt="2020-03-04T18:08:54.588" v="5515" actId="255"/>
        <pc:sldMkLst>
          <pc:docMk/>
          <pc:sldMk cId="4016877265" sldId="401"/>
        </pc:sldMkLst>
        <pc:spChg chg="mod">
          <ac:chgData name="Johnson, Chad" userId="29e26967-ee32-4210-a1e6-19e5305e9c5f" providerId="ADAL" clId="{4C806AC0-0D0F-4E6B-B481-64D219454119}" dt="2020-03-04T18:08:54.588" v="5515" actId="255"/>
          <ac:spMkLst>
            <pc:docMk/>
            <pc:sldMk cId="4016877265" sldId="401"/>
            <ac:spMk id="3" creationId="{E8D2C39E-CAC2-431B-960C-1620657F360D}"/>
          </ac:spMkLst>
        </pc:spChg>
      </pc:sldChg>
      <pc:sldChg chg="modSp add mod">
        <pc:chgData name="Johnson, Chad" userId="29e26967-ee32-4210-a1e6-19e5305e9c5f" providerId="ADAL" clId="{4C806AC0-0D0F-4E6B-B481-64D219454119}" dt="2020-03-04T18:19:46.186" v="5885" actId="255"/>
        <pc:sldMkLst>
          <pc:docMk/>
          <pc:sldMk cId="1418150601" sldId="402"/>
        </pc:sldMkLst>
        <pc:spChg chg="mod">
          <ac:chgData name="Johnson, Chad" userId="29e26967-ee32-4210-a1e6-19e5305e9c5f" providerId="ADAL" clId="{4C806AC0-0D0F-4E6B-B481-64D219454119}" dt="2020-03-04T18:10:10.469" v="5542" actId="20577"/>
          <ac:spMkLst>
            <pc:docMk/>
            <pc:sldMk cId="1418150601" sldId="402"/>
            <ac:spMk id="2" creationId="{4E81B731-7D30-49D4-9713-29CC00A5248F}"/>
          </ac:spMkLst>
        </pc:spChg>
        <pc:spChg chg="mod">
          <ac:chgData name="Johnson, Chad" userId="29e26967-ee32-4210-a1e6-19e5305e9c5f" providerId="ADAL" clId="{4C806AC0-0D0F-4E6B-B481-64D219454119}" dt="2020-03-04T18:19:46.186" v="5885" actId="255"/>
          <ac:spMkLst>
            <pc:docMk/>
            <pc:sldMk cId="1418150601" sldId="402"/>
            <ac:spMk id="3" creationId="{55E1DFDD-A109-4050-A7F3-B7AB9C2A4790}"/>
          </ac:spMkLst>
        </pc:spChg>
      </pc:sldChg>
      <pc:sldChg chg="del">
        <pc:chgData name="Johnson, Chad" userId="29e26967-ee32-4210-a1e6-19e5305e9c5f" providerId="ADAL" clId="{4C806AC0-0D0F-4E6B-B481-64D219454119}" dt="2020-03-04T14:34:41.511" v="8" actId="47"/>
        <pc:sldMkLst>
          <pc:docMk/>
          <pc:sldMk cId="3385601654" sldId="402"/>
        </pc:sldMkLst>
      </pc:sldChg>
      <pc:sldChg chg="modSp add mod">
        <pc:chgData name="Johnson, Chad" userId="29e26967-ee32-4210-a1e6-19e5305e9c5f" providerId="ADAL" clId="{4C806AC0-0D0F-4E6B-B481-64D219454119}" dt="2020-03-04T18:21:11.769" v="6099" actId="255"/>
        <pc:sldMkLst>
          <pc:docMk/>
          <pc:sldMk cId="1088930363" sldId="403"/>
        </pc:sldMkLst>
        <pc:spChg chg="mod">
          <ac:chgData name="Johnson, Chad" userId="29e26967-ee32-4210-a1e6-19e5305e9c5f" providerId="ADAL" clId="{4C806AC0-0D0F-4E6B-B481-64D219454119}" dt="2020-03-04T18:20:16.748" v="5903" actId="20577"/>
          <ac:spMkLst>
            <pc:docMk/>
            <pc:sldMk cId="1088930363" sldId="403"/>
            <ac:spMk id="2" creationId="{B61879F0-FFF7-4B51-B271-33D0DFB01240}"/>
          </ac:spMkLst>
        </pc:spChg>
        <pc:spChg chg="mod">
          <ac:chgData name="Johnson, Chad" userId="29e26967-ee32-4210-a1e6-19e5305e9c5f" providerId="ADAL" clId="{4C806AC0-0D0F-4E6B-B481-64D219454119}" dt="2020-03-04T18:21:11.769" v="6099" actId="255"/>
          <ac:spMkLst>
            <pc:docMk/>
            <pc:sldMk cId="1088930363" sldId="403"/>
            <ac:spMk id="3" creationId="{7C462F4E-6351-4FD1-8D49-D35456AF08A0}"/>
          </ac:spMkLst>
        </pc:spChg>
      </pc:sldChg>
      <pc:sldChg chg="del">
        <pc:chgData name="Johnson, Chad" userId="29e26967-ee32-4210-a1e6-19e5305e9c5f" providerId="ADAL" clId="{4C806AC0-0D0F-4E6B-B481-64D219454119}" dt="2020-03-04T14:34:41.511" v="8" actId="47"/>
        <pc:sldMkLst>
          <pc:docMk/>
          <pc:sldMk cId="2189061804" sldId="403"/>
        </pc:sldMkLst>
      </pc:sldChg>
      <pc:sldChg chg="addSp delSp modSp add mod">
        <pc:chgData name="Johnson, Chad" userId="29e26967-ee32-4210-a1e6-19e5305e9c5f" providerId="ADAL" clId="{4C806AC0-0D0F-4E6B-B481-64D219454119}" dt="2020-03-04T18:24:14.002" v="6121" actId="1076"/>
        <pc:sldMkLst>
          <pc:docMk/>
          <pc:sldMk cId="3158331979" sldId="404"/>
        </pc:sldMkLst>
        <pc:spChg chg="mod">
          <ac:chgData name="Johnson, Chad" userId="29e26967-ee32-4210-a1e6-19e5305e9c5f" providerId="ADAL" clId="{4C806AC0-0D0F-4E6B-B481-64D219454119}" dt="2020-03-04T18:24:14.002" v="6121" actId="1076"/>
          <ac:spMkLst>
            <pc:docMk/>
            <pc:sldMk cId="3158331979" sldId="404"/>
            <ac:spMk id="2" creationId="{8E77D8BF-23F1-41EA-A71B-B30A9AB514C9}"/>
          </ac:spMkLst>
        </pc:spChg>
        <pc:spChg chg="del">
          <ac:chgData name="Johnson, Chad" userId="29e26967-ee32-4210-a1e6-19e5305e9c5f" providerId="ADAL" clId="{4C806AC0-0D0F-4E6B-B481-64D219454119}" dt="2020-03-04T18:21:44.604" v="6101"/>
          <ac:spMkLst>
            <pc:docMk/>
            <pc:sldMk cId="3158331979" sldId="404"/>
            <ac:spMk id="3" creationId="{DDB91419-D9ED-4473-880A-82F20AA33475}"/>
          </ac:spMkLst>
        </pc:spChg>
        <pc:picChg chg="add mod">
          <ac:chgData name="Johnson, Chad" userId="29e26967-ee32-4210-a1e6-19e5305e9c5f" providerId="ADAL" clId="{4C806AC0-0D0F-4E6B-B481-64D219454119}" dt="2020-03-04T18:21:58.877" v="6103" actId="14100"/>
          <ac:picMkLst>
            <pc:docMk/>
            <pc:sldMk cId="3158331979" sldId="404"/>
            <ac:picMk id="4" creationId="{A0563553-0191-46E2-9655-EE54A55C33F7}"/>
          </ac:picMkLst>
        </pc:picChg>
      </pc:sldChg>
      <pc:sldChg chg="del">
        <pc:chgData name="Johnson, Chad" userId="29e26967-ee32-4210-a1e6-19e5305e9c5f" providerId="ADAL" clId="{4C806AC0-0D0F-4E6B-B481-64D219454119}" dt="2020-03-04T14:34:41.511" v="8" actId="47"/>
        <pc:sldMkLst>
          <pc:docMk/>
          <pc:sldMk cId="3443295017" sldId="404"/>
        </pc:sldMkLst>
      </pc:sldChg>
      <pc:sldChg chg="del">
        <pc:chgData name="Johnson, Chad" userId="29e26967-ee32-4210-a1e6-19e5305e9c5f" providerId="ADAL" clId="{4C806AC0-0D0F-4E6B-B481-64D219454119}" dt="2020-03-04T14:34:41.511" v="8" actId="47"/>
        <pc:sldMkLst>
          <pc:docMk/>
          <pc:sldMk cId="536329307" sldId="405"/>
        </pc:sldMkLst>
      </pc:sldChg>
      <pc:sldChg chg="addSp delSp modSp add mod">
        <pc:chgData name="Johnson, Chad" userId="29e26967-ee32-4210-a1e6-19e5305e9c5f" providerId="ADAL" clId="{4C806AC0-0D0F-4E6B-B481-64D219454119}" dt="2020-03-04T18:31:14.427" v="6126" actId="14100"/>
        <pc:sldMkLst>
          <pc:docMk/>
          <pc:sldMk cId="540283587" sldId="405"/>
        </pc:sldMkLst>
        <pc:spChg chg="del">
          <ac:chgData name="Johnson, Chad" userId="29e26967-ee32-4210-a1e6-19e5305e9c5f" providerId="ADAL" clId="{4C806AC0-0D0F-4E6B-B481-64D219454119}" dt="2020-03-04T18:30:55.512" v="6123"/>
          <ac:spMkLst>
            <pc:docMk/>
            <pc:sldMk cId="540283587" sldId="405"/>
            <ac:spMk id="2" creationId="{A28F2A07-6DEF-4BA3-9D71-F3EB0C0A721C}"/>
          </ac:spMkLst>
        </pc:spChg>
        <pc:spChg chg="del">
          <ac:chgData name="Johnson, Chad" userId="29e26967-ee32-4210-a1e6-19e5305e9c5f" providerId="ADAL" clId="{4C806AC0-0D0F-4E6B-B481-64D219454119}" dt="2020-03-04T18:30:55.512" v="6123"/>
          <ac:spMkLst>
            <pc:docMk/>
            <pc:sldMk cId="540283587" sldId="405"/>
            <ac:spMk id="3" creationId="{E191BC7A-707B-404B-A189-79F8ABE646D9}"/>
          </ac:spMkLst>
        </pc:spChg>
        <pc:picChg chg="add mod">
          <ac:chgData name="Johnson, Chad" userId="29e26967-ee32-4210-a1e6-19e5305e9c5f" providerId="ADAL" clId="{4C806AC0-0D0F-4E6B-B481-64D219454119}" dt="2020-03-04T18:31:14.427" v="6126" actId="14100"/>
          <ac:picMkLst>
            <pc:docMk/>
            <pc:sldMk cId="540283587" sldId="405"/>
            <ac:picMk id="4" creationId="{47D73D89-CE99-4417-B685-A322B5466442}"/>
          </ac:picMkLst>
        </pc:picChg>
      </pc:sldChg>
      <pc:sldChg chg="del">
        <pc:chgData name="Johnson, Chad" userId="29e26967-ee32-4210-a1e6-19e5305e9c5f" providerId="ADAL" clId="{4C806AC0-0D0F-4E6B-B481-64D219454119}" dt="2020-03-04T14:34:41.511" v="8" actId="47"/>
        <pc:sldMkLst>
          <pc:docMk/>
          <pc:sldMk cId="3051329883" sldId="406"/>
        </pc:sldMkLst>
      </pc:sldChg>
      <pc:sldChg chg="addSp modSp add mod">
        <pc:chgData name="Johnson, Chad" userId="29e26967-ee32-4210-a1e6-19e5305e9c5f" providerId="ADAL" clId="{4C806AC0-0D0F-4E6B-B481-64D219454119}" dt="2020-03-04T18:42:11.681" v="6462" actId="255"/>
        <pc:sldMkLst>
          <pc:docMk/>
          <pc:sldMk cId="4261093432" sldId="406"/>
        </pc:sldMkLst>
        <pc:spChg chg="add mod">
          <ac:chgData name="Johnson, Chad" userId="29e26967-ee32-4210-a1e6-19e5305e9c5f" providerId="ADAL" clId="{4C806AC0-0D0F-4E6B-B481-64D219454119}" dt="2020-03-04T18:35:54.788" v="6183" actId="20577"/>
          <ac:spMkLst>
            <pc:docMk/>
            <pc:sldMk cId="4261093432" sldId="406"/>
            <ac:spMk id="2" creationId="{6D5270FD-AC92-43A7-8BF0-EA907C70ED14}"/>
          </ac:spMkLst>
        </pc:spChg>
        <pc:spChg chg="add mod">
          <ac:chgData name="Johnson, Chad" userId="29e26967-ee32-4210-a1e6-19e5305e9c5f" providerId="ADAL" clId="{4C806AC0-0D0F-4E6B-B481-64D219454119}" dt="2020-03-04T18:42:11.681" v="6462" actId="255"/>
          <ac:spMkLst>
            <pc:docMk/>
            <pc:sldMk cId="4261093432" sldId="406"/>
            <ac:spMk id="3" creationId="{DBDF8311-BDE1-4439-B0DD-8612C55C24B6}"/>
          </ac:spMkLst>
        </pc:spChg>
      </pc:sldChg>
      <pc:sldChg chg="del">
        <pc:chgData name="Johnson, Chad" userId="29e26967-ee32-4210-a1e6-19e5305e9c5f" providerId="ADAL" clId="{4C806AC0-0D0F-4E6B-B481-64D219454119}" dt="2020-03-04T14:34:41.511" v="8" actId="47"/>
        <pc:sldMkLst>
          <pc:docMk/>
          <pc:sldMk cId="624367200" sldId="407"/>
        </pc:sldMkLst>
      </pc:sldChg>
      <pc:sldChg chg="del">
        <pc:chgData name="Johnson, Chad" userId="29e26967-ee32-4210-a1e6-19e5305e9c5f" providerId="ADAL" clId="{4C806AC0-0D0F-4E6B-B481-64D219454119}" dt="2020-03-04T14:34:41.511" v="8" actId="47"/>
        <pc:sldMkLst>
          <pc:docMk/>
          <pc:sldMk cId="811749332" sldId="424"/>
        </pc:sldMkLst>
      </pc:sldChg>
      <pc:sldChg chg="del">
        <pc:chgData name="Johnson, Chad" userId="29e26967-ee32-4210-a1e6-19e5305e9c5f" providerId="ADAL" clId="{4C806AC0-0D0F-4E6B-B481-64D219454119}" dt="2020-03-04T14:34:41.511" v="8" actId="47"/>
        <pc:sldMkLst>
          <pc:docMk/>
          <pc:sldMk cId="299260664" sldId="425"/>
        </pc:sldMkLst>
      </pc:sldChg>
      <pc:sldChg chg="del">
        <pc:chgData name="Johnson, Chad" userId="29e26967-ee32-4210-a1e6-19e5305e9c5f" providerId="ADAL" clId="{4C806AC0-0D0F-4E6B-B481-64D219454119}" dt="2020-03-04T14:34:41.511" v="8" actId="47"/>
        <pc:sldMkLst>
          <pc:docMk/>
          <pc:sldMk cId="1224374627" sldId="426"/>
        </pc:sldMkLst>
      </pc:sldChg>
      <pc:sldChg chg="del">
        <pc:chgData name="Johnson, Chad" userId="29e26967-ee32-4210-a1e6-19e5305e9c5f" providerId="ADAL" clId="{4C806AC0-0D0F-4E6B-B481-64D219454119}" dt="2020-03-04T14:34:41.511" v="8" actId="47"/>
        <pc:sldMkLst>
          <pc:docMk/>
          <pc:sldMk cId="25544171" sldId="427"/>
        </pc:sldMkLst>
      </pc:sldChg>
      <pc:sldChg chg="del">
        <pc:chgData name="Johnson, Chad" userId="29e26967-ee32-4210-a1e6-19e5305e9c5f" providerId="ADAL" clId="{4C806AC0-0D0F-4E6B-B481-64D219454119}" dt="2020-03-04T14:34:41.511" v="8" actId="47"/>
        <pc:sldMkLst>
          <pc:docMk/>
          <pc:sldMk cId="828130966" sldId="428"/>
        </pc:sldMkLst>
      </pc:sldChg>
      <pc:sldChg chg="del">
        <pc:chgData name="Johnson, Chad" userId="29e26967-ee32-4210-a1e6-19e5305e9c5f" providerId="ADAL" clId="{4C806AC0-0D0F-4E6B-B481-64D219454119}" dt="2020-03-04T14:34:41.511" v="8" actId="47"/>
        <pc:sldMkLst>
          <pc:docMk/>
          <pc:sldMk cId="1052974847" sldId="429"/>
        </pc:sldMkLst>
      </pc:sldChg>
      <pc:sldChg chg="del">
        <pc:chgData name="Johnson, Chad" userId="29e26967-ee32-4210-a1e6-19e5305e9c5f" providerId="ADAL" clId="{4C806AC0-0D0F-4E6B-B481-64D219454119}" dt="2020-03-04T14:34:41.511" v="8" actId="47"/>
        <pc:sldMkLst>
          <pc:docMk/>
          <pc:sldMk cId="2972603693" sldId="430"/>
        </pc:sldMkLst>
      </pc:sldChg>
      <pc:sldChg chg="del">
        <pc:chgData name="Johnson, Chad" userId="29e26967-ee32-4210-a1e6-19e5305e9c5f" providerId="ADAL" clId="{4C806AC0-0D0F-4E6B-B481-64D219454119}" dt="2020-03-04T14:34:41.511" v="8" actId="47"/>
        <pc:sldMkLst>
          <pc:docMk/>
          <pc:sldMk cId="2431198966" sldId="431"/>
        </pc:sldMkLst>
      </pc:sldChg>
      <pc:sldChg chg="del">
        <pc:chgData name="Johnson, Chad" userId="29e26967-ee32-4210-a1e6-19e5305e9c5f" providerId="ADAL" clId="{4C806AC0-0D0F-4E6B-B481-64D219454119}" dt="2020-03-04T14:34:41.511" v="8" actId="47"/>
        <pc:sldMkLst>
          <pc:docMk/>
          <pc:sldMk cId="1102312703" sldId="432"/>
        </pc:sldMkLst>
      </pc:sldChg>
      <pc:sldChg chg="del">
        <pc:chgData name="Johnson, Chad" userId="29e26967-ee32-4210-a1e6-19e5305e9c5f" providerId="ADAL" clId="{4C806AC0-0D0F-4E6B-B481-64D219454119}" dt="2020-03-04T14:34:41.511" v="8" actId="47"/>
        <pc:sldMkLst>
          <pc:docMk/>
          <pc:sldMk cId="2923339470" sldId="433"/>
        </pc:sldMkLst>
      </pc:sldChg>
      <pc:sldChg chg="del">
        <pc:chgData name="Johnson, Chad" userId="29e26967-ee32-4210-a1e6-19e5305e9c5f" providerId="ADAL" clId="{4C806AC0-0D0F-4E6B-B481-64D219454119}" dt="2020-03-04T14:34:41.511" v="8" actId="47"/>
        <pc:sldMkLst>
          <pc:docMk/>
          <pc:sldMk cId="3675144986" sldId="434"/>
        </pc:sldMkLst>
      </pc:sldChg>
      <pc:sldChg chg="del">
        <pc:chgData name="Johnson, Chad" userId="29e26967-ee32-4210-a1e6-19e5305e9c5f" providerId="ADAL" clId="{4C806AC0-0D0F-4E6B-B481-64D219454119}" dt="2020-03-04T14:34:41.511" v="8" actId="47"/>
        <pc:sldMkLst>
          <pc:docMk/>
          <pc:sldMk cId="227854527" sldId="435"/>
        </pc:sldMkLst>
      </pc:sldChg>
      <pc:sldChg chg="del">
        <pc:chgData name="Johnson, Chad" userId="29e26967-ee32-4210-a1e6-19e5305e9c5f" providerId="ADAL" clId="{4C806AC0-0D0F-4E6B-B481-64D219454119}" dt="2020-03-04T14:34:41.511" v="8" actId="47"/>
        <pc:sldMkLst>
          <pc:docMk/>
          <pc:sldMk cId="1682391926" sldId="436"/>
        </pc:sldMkLst>
      </pc:sldChg>
      <pc:sldChg chg="del">
        <pc:chgData name="Johnson, Chad" userId="29e26967-ee32-4210-a1e6-19e5305e9c5f" providerId="ADAL" clId="{4C806AC0-0D0F-4E6B-B481-64D219454119}" dt="2020-03-04T14:34:41.511" v="8" actId="47"/>
        <pc:sldMkLst>
          <pc:docMk/>
          <pc:sldMk cId="1115464655" sldId="437"/>
        </pc:sldMkLst>
      </pc:sldChg>
      <pc:sldChg chg="del">
        <pc:chgData name="Johnson, Chad" userId="29e26967-ee32-4210-a1e6-19e5305e9c5f" providerId="ADAL" clId="{4C806AC0-0D0F-4E6B-B481-64D219454119}" dt="2020-03-04T14:34:41.511" v="8" actId="47"/>
        <pc:sldMkLst>
          <pc:docMk/>
          <pc:sldMk cId="216327189" sldId="438"/>
        </pc:sldMkLst>
      </pc:sldChg>
      <pc:sldChg chg="del">
        <pc:chgData name="Johnson, Chad" userId="29e26967-ee32-4210-a1e6-19e5305e9c5f" providerId="ADAL" clId="{4C806AC0-0D0F-4E6B-B481-64D219454119}" dt="2020-03-04T14:34:41.511" v="8" actId="47"/>
        <pc:sldMkLst>
          <pc:docMk/>
          <pc:sldMk cId="3537471033" sldId="439"/>
        </pc:sldMkLst>
      </pc:sldChg>
      <pc:sldChg chg="del">
        <pc:chgData name="Johnson, Chad" userId="29e26967-ee32-4210-a1e6-19e5305e9c5f" providerId="ADAL" clId="{4C806AC0-0D0F-4E6B-B481-64D219454119}" dt="2020-03-04T14:34:41.511" v="8" actId="47"/>
        <pc:sldMkLst>
          <pc:docMk/>
          <pc:sldMk cId="142017125" sldId="442"/>
        </pc:sldMkLst>
      </pc:sldChg>
      <pc:sldChg chg="del">
        <pc:chgData name="Johnson, Chad" userId="29e26967-ee32-4210-a1e6-19e5305e9c5f" providerId="ADAL" clId="{4C806AC0-0D0F-4E6B-B481-64D219454119}" dt="2020-03-04T14:34:41.511" v="8" actId="47"/>
        <pc:sldMkLst>
          <pc:docMk/>
          <pc:sldMk cId="1868700748" sldId="443"/>
        </pc:sldMkLst>
      </pc:sldChg>
      <pc:sldChg chg="del">
        <pc:chgData name="Johnson, Chad" userId="29e26967-ee32-4210-a1e6-19e5305e9c5f" providerId="ADAL" clId="{4C806AC0-0D0F-4E6B-B481-64D219454119}" dt="2020-03-04T14:34:41.511" v="8" actId="47"/>
        <pc:sldMkLst>
          <pc:docMk/>
          <pc:sldMk cId="2248279334" sldId="444"/>
        </pc:sldMkLst>
      </pc:sldChg>
      <pc:sldChg chg="del">
        <pc:chgData name="Johnson, Chad" userId="29e26967-ee32-4210-a1e6-19e5305e9c5f" providerId="ADAL" clId="{4C806AC0-0D0F-4E6B-B481-64D219454119}" dt="2020-03-04T14:34:41.511" v="8" actId="47"/>
        <pc:sldMkLst>
          <pc:docMk/>
          <pc:sldMk cId="2576767443" sldId="445"/>
        </pc:sldMkLst>
      </pc:sldChg>
      <pc:sldChg chg="del">
        <pc:chgData name="Johnson, Chad" userId="29e26967-ee32-4210-a1e6-19e5305e9c5f" providerId="ADAL" clId="{4C806AC0-0D0F-4E6B-B481-64D219454119}" dt="2020-03-04T14:34:41.511" v="8" actId="47"/>
        <pc:sldMkLst>
          <pc:docMk/>
          <pc:sldMk cId="443594834" sldId="446"/>
        </pc:sldMkLst>
      </pc:sldChg>
      <pc:sldChg chg="del">
        <pc:chgData name="Johnson, Chad" userId="29e26967-ee32-4210-a1e6-19e5305e9c5f" providerId="ADAL" clId="{4C806AC0-0D0F-4E6B-B481-64D219454119}" dt="2020-03-04T14:34:41.511" v="8" actId="47"/>
        <pc:sldMkLst>
          <pc:docMk/>
          <pc:sldMk cId="160107732" sldId="447"/>
        </pc:sldMkLst>
      </pc:sldChg>
      <pc:sldChg chg="del">
        <pc:chgData name="Johnson, Chad" userId="29e26967-ee32-4210-a1e6-19e5305e9c5f" providerId="ADAL" clId="{4C806AC0-0D0F-4E6B-B481-64D219454119}" dt="2020-03-04T14:34:41.511" v="8" actId="47"/>
        <pc:sldMkLst>
          <pc:docMk/>
          <pc:sldMk cId="3481526980" sldId="448"/>
        </pc:sldMkLst>
      </pc:sldChg>
      <pc:sldChg chg="del">
        <pc:chgData name="Johnson, Chad" userId="29e26967-ee32-4210-a1e6-19e5305e9c5f" providerId="ADAL" clId="{4C806AC0-0D0F-4E6B-B481-64D219454119}" dt="2020-03-04T14:34:41.511" v="8" actId="47"/>
        <pc:sldMkLst>
          <pc:docMk/>
          <pc:sldMk cId="1939677361" sldId="449"/>
        </pc:sldMkLst>
      </pc:sldChg>
      <pc:sldChg chg="del">
        <pc:chgData name="Johnson, Chad" userId="29e26967-ee32-4210-a1e6-19e5305e9c5f" providerId="ADAL" clId="{4C806AC0-0D0F-4E6B-B481-64D219454119}" dt="2020-03-04T14:34:41.511" v="8" actId="47"/>
        <pc:sldMkLst>
          <pc:docMk/>
          <pc:sldMk cId="3400530702" sldId="450"/>
        </pc:sldMkLst>
      </pc:sldChg>
      <pc:sldChg chg="del">
        <pc:chgData name="Johnson, Chad" userId="29e26967-ee32-4210-a1e6-19e5305e9c5f" providerId="ADAL" clId="{4C806AC0-0D0F-4E6B-B481-64D219454119}" dt="2020-03-04T14:34:41.511" v="8" actId="47"/>
        <pc:sldMkLst>
          <pc:docMk/>
          <pc:sldMk cId="314631446" sldId="451"/>
        </pc:sldMkLst>
      </pc:sldChg>
    </pc:docChg>
  </pc:docChgLst>
  <pc:docChgLst>
    <pc:chgData name="Johnson, Chad" userId="29e26967-ee32-4210-a1e6-19e5305e9c5f" providerId="ADAL" clId="{1B13E38F-672C-44BA-AE8D-784919431C07}"/>
    <pc:docChg chg="undo custSel addSld delSld modSld sldOrd modSection">
      <pc:chgData name="Johnson, Chad" userId="29e26967-ee32-4210-a1e6-19e5305e9c5f" providerId="ADAL" clId="{1B13E38F-672C-44BA-AE8D-784919431C07}" dt="2020-03-09T18:11:35.897" v="2983" actId="14100"/>
      <pc:docMkLst>
        <pc:docMk/>
      </pc:docMkLst>
      <pc:sldChg chg="modSp mod">
        <pc:chgData name="Johnson, Chad" userId="29e26967-ee32-4210-a1e6-19e5305e9c5f" providerId="ADAL" clId="{1B13E38F-672C-44BA-AE8D-784919431C07}" dt="2020-03-06T15:35:51.156" v="63" actId="14100"/>
        <pc:sldMkLst>
          <pc:docMk/>
          <pc:sldMk cId="2762506819" sldId="256"/>
        </pc:sldMkLst>
        <pc:spChg chg="mod">
          <ac:chgData name="Johnson, Chad" userId="29e26967-ee32-4210-a1e6-19e5305e9c5f" providerId="ADAL" clId="{1B13E38F-672C-44BA-AE8D-784919431C07}" dt="2020-03-06T15:35:51.156" v="63" actId="14100"/>
          <ac:spMkLst>
            <pc:docMk/>
            <pc:sldMk cId="2762506819" sldId="256"/>
            <ac:spMk id="2" creationId="{D159C024-82D3-43B7-8864-1EB020588252}"/>
          </ac:spMkLst>
        </pc:spChg>
      </pc:sldChg>
      <pc:sldChg chg="del">
        <pc:chgData name="Johnson, Chad" userId="29e26967-ee32-4210-a1e6-19e5305e9c5f" providerId="ADAL" clId="{1B13E38F-672C-44BA-AE8D-784919431C07}" dt="2020-03-06T15:36:22.008" v="66" actId="47"/>
        <pc:sldMkLst>
          <pc:docMk/>
          <pc:sldMk cId="2897615834" sldId="390"/>
        </pc:sldMkLst>
      </pc:sldChg>
      <pc:sldChg chg="add del">
        <pc:chgData name="Johnson, Chad" userId="29e26967-ee32-4210-a1e6-19e5305e9c5f" providerId="ADAL" clId="{1B13E38F-672C-44BA-AE8D-784919431C07}" dt="2020-03-06T15:36:02.518" v="65" actId="47"/>
        <pc:sldMkLst>
          <pc:docMk/>
          <pc:sldMk cId="3154920317" sldId="391"/>
        </pc:sldMkLst>
      </pc:sldChg>
      <pc:sldChg chg="add del">
        <pc:chgData name="Johnson, Chad" userId="29e26967-ee32-4210-a1e6-19e5305e9c5f" providerId="ADAL" clId="{1B13E38F-672C-44BA-AE8D-784919431C07}" dt="2020-03-06T15:36:22.008" v="66" actId="47"/>
        <pc:sldMkLst>
          <pc:docMk/>
          <pc:sldMk cId="1634037042" sldId="392"/>
        </pc:sldMkLst>
      </pc:sldChg>
      <pc:sldChg chg="add del">
        <pc:chgData name="Johnson, Chad" userId="29e26967-ee32-4210-a1e6-19e5305e9c5f" providerId="ADAL" clId="{1B13E38F-672C-44BA-AE8D-784919431C07}" dt="2020-03-06T15:36:22.008" v="66" actId="47"/>
        <pc:sldMkLst>
          <pc:docMk/>
          <pc:sldMk cId="3133431658" sldId="393"/>
        </pc:sldMkLst>
      </pc:sldChg>
      <pc:sldChg chg="add del">
        <pc:chgData name="Johnson, Chad" userId="29e26967-ee32-4210-a1e6-19e5305e9c5f" providerId="ADAL" clId="{1B13E38F-672C-44BA-AE8D-784919431C07}" dt="2020-03-06T15:36:22.008" v="66" actId="47"/>
        <pc:sldMkLst>
          <pc:docMk/>
          <pc:sldMk cId="2667397014" sldId="394"/>
        </pc:sldMkLst>
      </pc:sldChg>
      <pc:sldChg chg="add del">
        <pc:chgData name="Johnson, Chad" userId="29e26967-ee32-4210-a1e6-19e5305e9c5f" providerId="ADAL" clId="{1B13E38F-672C-44BA-AE8D-784919431C07}" dt="2020-03-06T15:36:22.008" v="66" actId="47"/>
        <pc:sldMkLst>
          <pc:docMk/>
          <pc:sldMk cId="2156382041" sldId="395"/>
        </pc:sldMkLst>
      </pc:sldChg>
      <pc:sldChg chg="add del">
        <pc:chgData name="Johnson, Chad" userId="29e26967-ee32-4210-a1e6-19e5305e9c5f" providerId="ADAL" clId="{1B13E38F-672C-44BA-AE8D-784919431C07}" dt="2020-03-06T15:36:22.008" v="66" actId="47"/>
        <pc:sldMkLst>
          <pc:docMk/>
          <pc:sldMk cId="13656417" sldId="396"/>
        </pc:sldMkLst>
      </pc:sldChg>
      <pc:sldChg chg="add del">
        <pc:chgData name="Johnson, Chad" userId="29e26967-ee32-4210-a1e6-19e5305e9c5f" providerId="ADAL" clId="{1B13E38F-672C-44BA-AE8D-784919431C07}" dt="2020-03-06T15:36:22.008" v="66" actId="47"/>
        <pc:sldMkLst>
          <pc:docMk/>
          <pc:sldMk cId="2953743103" sldId="397"/>
        </pc:sldMkLst>
      </pc:sldChg>
      <pc:sldChg chg="add del">
        <pc:chgData name="Johnson, Chad" userId="29e26967-ee32-4210-a1e6-19e5305e9c5f" providerId="ADAL" clId="{1B13E38F-672C-44BA-AE8D-784919431C07}" dt="2020-03-06T15:36:02.518" v="65" actId="47"/>
        <pc:sldMkLst>
          <pc:docMk/>
          <pc:sldMk cId="3717000976" sldId="398"/>
        </pc:sldMkLst>
      </pc:sldChg>
      <pc:sldChg chg="add del">
        <pc:chgData name="Johnson, Chad" userId="29e26967-ee32-4210-a1e6-19e5305e9c5f" providerId="ADAL" clId="{1B13E38F-672C-44BA-AE8D-784919431C07}" dt="2020-03-06T15:36:02.518" v="65" actId="47"/>
        <pc:sldMkLst>
          <pc:docMk/>
          <pc:sldMk cId="1331346515" sldId="399"/>
        </pc:sldMkLst>
      </pc:sldChg>
      <pc:sldChg chg="add del">
        <pc:chgData name="Johnson, Chad" userId="29e26967-ee32-4210-a1e6-19e5305e9c5f" providerId="ADAL" clId="{1B13E38F-672C-44BA-AE8D-784919431C07}" dt="2020-03-06T15:36:02.518" v="65" actId="47"/>
        <pc:sldMkLst>
          <pc:docMk/>
          <pc:sldMk cId="521350284" sldId="400"/>
        </pc:sldMkLst>
      </pc:sldChg>
      <pc:sldChg chg="add del">
        <pc:chgData name="Johnson, Chad" userId="29e26967-ee32-4210-a1e6-19e5305e9c5f" providerId="ADAL" clId="{1B13E38F-672C-44BA-AE8D-784919431C07}" dt="2020-03-06T15:36:02.518" v="65" actId="47"/>
        <pc:sldMkLst>
          <pc:docMk/>
          <pc:sldMk cId="4016877265" sldId="401"/>
        </pc:sldMkLst>
      </pc:sldChg>
      <pc:sldChg chg="add del">
        <pc:chgData name="Johnson, Chad" userId="29e26967-ee32-4210-a1e6-19e5305e9c5f" providerId="ADAL" clId="{1B13E38F-672C-44BA-AE8D-784919431C07}" dt="2020-03-06T15:36:31.439" v="67" actId="47"/>
        <pc:sldMkLst>
          <pc:docMk/>
          <pc:sldMk cId="1418150601" sldId="402"/>
        </pc:sldMkLst>
      </pc:sldChg>
      <pc:sldChg chg="addSp delSp modSp add mod ord">
        <pc:chgData name="Johnson, Chad" userId="29e26967-ee32-4210-a1e6-19e5305e9c5f" providerId="ADAL" clId="{1B13E38F-672C-44BA-AE8D-784919431C07}" dt="2020-03-06T21:02:04.199" v="2279" actId="1076"/>
        <pc:sldMkLst>
          <pc:docMk/>
          <pc:sldMk cId="2398027166" sldId="402"/>
        </pc:sldMkLst>
        <pc:spChg chg="mod">
          <ac:chgData name="Johnson, Chad" userId="29e26967-ee32-4210-a1e6-19e5305e9c5f" providerId="ADAL" clId="{1B13E38F-672C-44BA-AE8D-784919431C07}" dt="2020-03-06T15:37:00.055" v="89" actId="20577"/>
          <ac:spMkLst>
            <pc:docMk/>
            <pc:sldMk cId="2398027166" sldId="402"/>
            <ac:spMk id="2" creationId="{A710C1FD-93A3-40DD-B438-BED80915BF06}"/>
          </ac:spMkLst>
        </pc:spChg>
        <pc:spChg chg="mod">
          <ac:chgData name="Johnson, Chad" userId="29e26967-ee32-4210-a1e6-19e5305e9c5f" providerId="ADAL" clId="{1B13E38F-672C-44BA-AE8D-784919431C07}" dt="2020-03-06T21:01:50.736" v="2278" actId="255"/>
          <ac:spMkLst>
            <pc:docMk/>
            <pc:sldMk cId="2398027166" sldId="402"/>
            <ac:spMk id="3" creationId="{FE0D03EF-ECE7-4122-9189-652C35F36D31}"/>
          </ac:spMkLst>
        </pc:spChg>
        <pc:spChg chg="add mod">
          <ac:chgData name="Johnson, Chad" userId="29e26967-ee32-4210-a1e6-19e5305e9c5f" providerId="ADAL" clId="{1B13E38F-672C-44BA-AE8D-784919431C07}" dt="2020-03-06T21:01:17.795" v="2275" actId="1076"/>
          <ac:spMkLst>
            <pc:docMk/>
            <pc:sldMk cId="2398027166" sldId="402"/>
            <ac:spMk id="8" creationId="{9CBFCAE8-8455-4F38-922E-082602CF2A9B}"/>
          </ac:spMkLst>
        </pc:spChg>
        <pc:spChg chg="add mod">
          <ac:chgData name="Johnson, Chad" userId="29e26967-ee32-4210-a1e6-19e5305e9c5f" providerId="ADAL" clId="{1B13E38F-672C-44BA-AE8D-784919431C07}" dt="2020-03-06T21:01:33.255" v="2277" actId="1076"/>
          <ac:spMkLst>
            <pc:docMk/>
            <pc:sldMk cId="2398027166" sldId="402"/>
            <ac:spMk id="9" creationId="{C4920453-4275-4027-BCB7-C7BB8622B194}"/>
          </ac:spMkLst>
        </pc:spChg>
        <pc:picChg chg="add del mod">
          <ac:chgData name="Johnson, Chad" userId="29e26967-ee32-4210-a1e6-19e5305e9c5f" providerId="ADAL" clId="{1B13E38F-672C-44BA-AE8D-784919431C07}" dt="2020-03-06T18:51:40.200" v="188" actId="478"/>
          <ac:picMkLst>
            <pc:docMk/>
            <pc:sldMk cId="2398027166" sldId="402"/>
            <ac:picMk id="4" creationId="{EEEB581E-DC1D-4F47-9022-8F393282846B}"/>
          </ac:picMkLst>
        </pc:picChg>
        <pc:picChg chg="add del mod">
          <ac:chgData name="Johnson, Chad" userId="29e26967-ee32-4210-a1e6-19e5305e9c5f" providerId="ADAL" clId="{1B13E38F-672C-44BA-AE8D-784919431C07}" dt="2020-03-06T19:11:26.183" v="243" actId="478"/>
          <ac:picMkLst>
            <pc:docMk/>
            <pc:sldMk cId="2398027166" sldId="402"/>
            <ac:picMk id="5" creationId="{3F64D278-450C-44C1-8CBE-88B3F66AE1A7}"/>
          </ac:picMkLst>
        </pc:picChg>
        <pc:picChg chg="add mod">
          <ac:chgData name="Johnson, Chad" userId="29e26967-ee32-4210-a1e6-19e5305e9c5f" providerId="ADAL" clId="{1B13E38F-672C-44BA-AE8D-784919431C07}" dt="2020-03-06T21:02:04.199" v="2279" actId="1076"/>
          <ac:picMkLst>
            <pc:docMk/>
            <pc:sldMk cId="2398027166" sldId="402"/>
            <ac:picMk id="3074" creationId="{EDBCCA4E-937F-41E7-B726-BF92D0D07F03}"/>
          </ac:picMkLst>
        </pc:picChg>
        <pc:picChg chg="add mod">
          <ac:chgData name="Johnson, Chad" userId="29e26967-ee32-4210-a1e6-19e5305e9c5f" providerId="ADAL" clId="{1B13E38F-672C-44BA-AE8D-784919431C07}" dt="2020-03-06T19:30:14.875" v="605" actId="1076"/>
          <ac:picMkLst>
            <pc:docMk/>
            <pc:sldMk cId="2398027166" sldId="402"/>
            <ac:picMk id="3076" creationId="{AA6D93EC-DE5C-4CA7-BEBE-D8F177EB697F}"/>
          </ac:picMkLst>
        </pc:picChg>
      </pc:sldChg>
      <pc:sldChg chg="add del">
        <pc:chgData name="Johnson, Chad" userId="29e26967-ee32-4210-a1e6-19e5305e9c5f" providerId="ADAL" clId="{1B13E38F-672C-44BA-AE8D-784919431C07}" dt="2020-03-06T15:36:31.439" v="67" actId="47"/>
        <pc:sldMkLst>
          <pc:docMk/>
          <pc:sldMk cId="1088930363" sldId="403"/>
        </pc:sldMkLst>
      </pc:sldChg>
      <pc:sldChg chg="addSp delSp modSp add mod ord modAnim">
        <pc:chgData name="Johnson, Chad" userId="29e26967-ee32-4210-a1e6-19e5305e9c5f" providerId="ADAL" clId="{1B13E38F-672C-44BA-AE8D-784919431C07}" dt="2020-03-09T17:06:57.672" v="2977"/>
        <pc:sldMkLst>
          <pc:docMk/>
          <pc:sldMk cId="3040495268" sldId="403"/>
        </pc:sldMkLst>
        <pc:spChg chg="del">
          <ac:chgData name="Johnson, Chad" userId="29e26967-ee32-4210-a1e6-19e5305e9c5f" providerId="ADAL" clId="{1B13E38F-672C-44BA-AE8D-784919431C07}" dt="2020-03-06T17:26:45.720" v="142"/>
          <ac:spMkLst>
            <pc:docMk/>
            <pc:sldMk cId="3040495268" sldId="403"/>
            <ac:spMk id="2" creationId="{F1DF5629-137C-4329-9048-6C8F34BA5B4F}"/>
          </ac:spMkLst>
        </pc:spChg>
        <pc:spChg chg="del">
          <ac:chgData name="Johnson, Chad" userId="29e26967-ee32-4210-a1e6-19e5305e9c5f" providerId="ADAL" clId="{1B13E38F-672C-44BA-AE8D-784919431C07}" dt="2020-03-06T17:26:45.720" v="142"/>
          <ac:spMkLst>
            <pc:docMk/>
            <pc:sldMk cId="3040495268" sldId="403"/>
            <ac:spMk id="3" creationId="{18A303E1-6443-432B-80A5-6AB7C883E989}"/>
          </ac:spMkLst>
        </pc:spChg>
        <pc:picChg chg="add mod">
          <ac:chgData name="Johnson, Chad" userId="29e26967-ee32-4210-a1e6-19e5305e9c5f" providerId="ADAL" clId="{1B13E38F-672C-44BA-AE8D-784919431C07}" dt="2020-03-06T18:53:08.684" v="198" actId="1076"/>
          <ac:picMkLst>
            <pc:docMk/>
            <pc:sldMk cId="3040495268" sldId="403"/>
            <ac:picMk id="4" creationId="{7A1AF155-C398-49E0-B57A-4D0FB99D82F3}"/>
          </ac:picMkLst>
        </pc:picChg>
        <pc:picChg chg="add mod modCrop">
          <ac:chgData name="Johnson, Chad" userId="29e26967-ee32-4210-a1e6-19e5305e9c5f" providerId="ADAL" clId="{1B13E38F-672C-44BA-AE8D-784919431C07}" dt="2020-03-09T17:06:51.910" v="2975" actId="14100"/>
          <ac:picMkLst>
            <pc:docMk/>
            <pc:sldMk cId="3040495268" sldId="403"/>
            <ac:picMk id="5" creationId="{30430394-A9F5-4E6E-9DE4-AB9D66080A88}"/>
          </ac:picMkLst>
        </pc:picChg>
      </pc:sldChg>
      <pc:sldChg chg="add del">
        <pc:chgData name="Johnson, Chad" userId="29e26967-ee32-4210-a1e6-19e5305e9c5f" providerId="ADAL" clId="{1B13E38F-672C-44BA-AE8D-784919431C07}" dt="2020-03-06T15:36:31.439" v="67" actId="47"/>
        <pc:sldMkLst>
          <pc:docMk/>
          <pc:sldMk cId="3158331979" sldId="404"/>
        </pc:sldMkLst>
      </pc:sldChg>
      <pc:sldChg chg="modSp add del mod">
        <pc:chgData name="Johnson, Chad" userId="29e26967-ee32-4210-a1e6-19e5305e9c5f" providerId="ADAL" clId="{1B13E38F-672C-44BA-AE8D-784919431C07}" dt="2020-03-06T21:14:51.088" v="2946" actId="2696"/>
        <pc:sldMkLst>
          <pc:docMk/>
          <pc:sldMk cId="3940857670" sldId="404"/>
        </pc:sldMkLst>
        <pc:spChg chg="mod">
          <ac:chgData name="Johnson, Chad" userId="29e26967-ee32-4210-a1e6-19e5305e9c5f" providerId="ADAL" clId="{1B13E38F-672C-44BA-AE8D-784919431C07}" dt="2020-03-06T17:27:10.141" v="164" actId="20577"/>
          <ac:spMkLst>
            <pc:docMk/>
            <pc:sldMk cId="3940857670" sldId="404"/>
            <ac:spMk id="2" creationId="{4E9DB3FF-083E-4766-B882-49E09F1B159A}"/>
          </ac:spMkLst>
        </pc:spChg>
        <pc:spChg chg="mod">
          <ac:chgData name="Johnson, Chad" userId="29e26967-ee32-4210-a1e6-19e5305e9c5f" providerId="ADAL" clId="{1B13E38F-672C-44BA-AE8D-784919431C07}" dt="2020-03-06T17:27:14.486" v="181" actId="20577"/>
          <ac:spMkLst>
            <pc:docMk/>
            <pc:sldMk cId="3940857670" sldId="404"/>
            <ac:spMk id="3" creationId="{3F0914FA-19A1-456D-973A-440B6D3F1C98}"/>
          </ac:spMkLst>
        </pc:spChg>
      </pc:sldChg>
      <pc:sldChg chg="add del">
        <pc:chgData name="Johnson, Chad" userId="29e26967-ee32-4210-a1e6-19e5305e9c5f" providerId="ADAL" clId="{1B13E38F-672C-44BA-AE8D-784919431C07}" dt="2020-03-06T15:36:31.439" v="67" actId="47"/>
        <pc:sldMkLst>
          <pc:docMk/>
          <pc:sldMk cId="540283587" sldId="405"/>
        </pc:sldMkLst>
      </pc:sldChg>
      <pc:sldChg chg="add del">
        <pc:chgData name="Johnson, Chad" userId="29e26967-ee32-4210-a1e6-19e5305e9c5f" providerId="ADAL" clId="{1B13E38F-672C-44BA-AE8D-784919431C07}" dt="2020-03-06T21:17:51.933" v="2961" actId="2696"/>
        <pc:sldMkLst>
          <pc:docMk/>
          <pc:sldMk cId="1858321713" sldId="405"/>
        </pc:sldMkLst>
      </pc:sldChg>
      <pc:sldChg chg="modSp add mod ord">
        <pc:chgData name="Johnson, Chad" userId="29e26967-ee32-4210-a1e6-19e5305e9c5f" providerId="ADAL" clId="{1B13E38F-672C-44BA-AE8D-784919431C07}" dt="2020-03-06T20:14:38.768" v="1751"/>
        <pc:sldMkLst>
          <pc:docMk/>
          <pc:sldMk cId="2525441161" sldId="406"/>
        </pc:sldMkLst>
        <pc:spChg chg="mod">
          <ac:chgData name="Johnson, Chad" userId="29e26967-ee32-4210-a1e6-19e5305e9c5f" providerId="ADAL" clId="{1B13E38F-672C-44BA-AE8D-784919431C07}" dt="2020-03-06T19:21:48.040" v="482" actId="6549"/>
          <ac:spMkLst>
            <pc:docMk/>
            <pc:sldMk cId="2525441161" sldId="406"/>
            <ac:spMk id="3" creationId="{FE0D03EF-ECE7-4122-9189-652C35F36D31}"/>
          </ac:spMkLst>
        </pc:spChg>
      </pc:sldChg>
      <pc:sldChg chg="add del">
        <pc:chgData name="Johnson, Chad" userId="29e26967-ee32-4210-a1e6-19e5305e9c5f" providerId="ADAL" clId="{1B13E38F-672C-44BA-AE8D-784919431C07}" dt="2020-03-06T15:36:31.439" v="67" actId="47"/>
        <pc:sldMkLst>
          <pc:docMk/>
          <pc:sldMk cId="4261093432" sldId="406"/>
        </pc:sldMkLst>
      </pc:sldChg>
      <pc:sldChg chg="addSp modSp add mod">
        <pc:chgData name="Johnson, Chad" userId="29e26967-ee32-4210-a1e6-19e5305e9c5f" providerId="ADAL" clId="{1B13E38F-672C-44BA-AE8D-784919431C07}" dt="2020-03-06T19:19:59.550" v="480" actId="14100"/>
        <pc:sldMkLst>
          <pc:docMk/>
          <pc:sldMk cId="3454570229" sldId="407"/>
        </pc:sldMkLst>
        <pc:spChg chg="add mod">
          <ac:chgData name="Johnson, Chad" userId="29e26967-ee32-4210-a1e6-19e5305e9c5f" providerId="ADAL" clId="{1B13E38F-672C-44BA-AE8D-784919431C07}" dt="2020-03-06T19:15:25.416" v="262" actId="20577"/>
          <ac:spMkLst>
            <pc:docMk/>
            <pc:sldMk cId="3454570229" sldId="407"/>
            <ac:spMk id="2" creationId="{98884F11-BF33-4BEE-9298-CAEF1A8D3C77}"/>
          </ac:spMkLst>
        </pc:spChg>
        <pc:spChg chg="add mod">
          <ac:chgData name="Johnson, Chad" userId="29e26967-ee32-4210-a1e6-19e5305e9c5f" providerId="ADAL" clId="{1B13E38F-672C-44BA-AE8D-784919431C07}" dt="2020-03-06T19:19:59.550" v="480" actId="14100"/>
          <ac:spMkLst>
            <pc:docMk/>
            <pc:sldMk cId="3454570229" sldId="407"/>
            <ac:spMk id="3" creationId="{757F4EB4-95BA-40B2-99F0-C4E041F075E0}"/>
          </ac:spMkLst>
        </pc:spChg>
        <pc:picChg chg="add mod">
          <ac:chgData name="Johnson, Chad" userId="29e26967-ee32-4210-a1e6-19e5305e9c5f" providerId="ADAL" clId="{1B13E38F-672C-44BA-AE8D-784919431C07}" dt="2020-03-06T19:19:37.549" v="478" actId="1076"/>
          <ac:picMkLst>
            <pc:docMk/>
            <pc:sldMk cId="3454570229" sldId="407"/>
            <ac:picMk id="1026" creationId="{63A8692F-0C56-4F14-9447-AB3DCFB31C53}"/>
          </ac:picMkLst>
        </pc:picChg>
      </pc:sldChg>
      <pc:sldChg chg="addSp delSp modSp add mod setBg">
        <pc:chgData name="Johnson, Chad" userId="29e26967-ee32-4210-a1e6-19e5305e9c5f" providerId="ADAL" clId="{1B13E38F-672C-44BA-AE8D-784919431C07}" dt="2020-03-06T19:25:35.674" v="529"/>
        <pc:sldMkLst>
          <pc:docMk/>
          <pc:sldMk cId="1524802645" sldId="408"/>
        </pc:sldMkLst>
        <pc:spChg chg="mod">
          <ac:chgData name="Johnson, Chad" userId="29e26967-ee32-4210-a1e6-19e5305e9c5f" providerId="ADAL" clId="{1B13E38F-672C-44BA-AE8D-784919431C07}" dt="2020-03-06T19:25:29.223" v="528" actId="14100"/>
          <ac:spMkLst>
            <pc:docMk/>
            <pc:sldMk cId="1524802645" sldId="408"/>
            <ac:spMk id="2" creationId="{B9C9B7F0-CEBE-43B5-8124-B3CF4BEA1B78}"/>
          </ac:spMkLst>
        </pc:spChg>
        <pc:spChg chg="del mod">
          <ac:chgData name="Johnson, Chad" userId="29e26967-ee32-4210-a1e6-19e5305e9c5f" providerId="ADAL" clId="{1B13E38F-672C-44BA-AE8D-784919431C07}" dt="2020-03-06T19:24:58.953" v="523" actId="478"/>
          <ac:spMkLst>
            <pc:docMk/>
            <pc:sldMk cId="1524802645" sldId="408"/>
            <ac:spMk id="3" creationId="{A80FE1DA-0DA8-4788-896A-D6FE7B1C84AD}"/>
          </ac:spMkLst>
        </pc:spChg>
        <pc:spChg chg="add del mod">
          <ac:chgData name="Johnson, Chad" userId="29e26967-ee32-4210-a1e6-19e5305e9c5f" providerId="ADAL" clId="{1B13E38F-672C-44BA-AE8D-784919431C07}" dt="2020-03-06T19:24:58.953" v="523" actId="478"/>
          <ac:spMkLst>
            <pc:docMk/>
            <pc:sldMk cId="1524802645" sldId="408"/>
            <ac:spMk id="4" creationId="{E8B2A11E-899C-4FF9-81CA-8FC6A4A73AAF}"/>
          </ac:spMkLst>
        </pc:spChg>
        <pc:spChg chg="add del">
          <ac:chgData name="Johnson, Chad" userId="29e26967-ee32-4210-a1e6-19e5305e9c5f" providerId="ADAL" clId="{1B13E38F-672C-44BA-AE8D-784919431C07}" dt="2020-03-06T19:24:58.953" v="523" actId="478"/>
          <ac:spMkLst>
            <pc:docMk/>
            <pc:sldMk cId="1524802645" sldId="408"/>
            <ac:spMk id="5" creationId="{7F4D6483-11CC-4F64-AD87-5D6559193E00}"/>
          </ac:spMkLst>
        </pc:spChg>
        <pc:picChg chg="add mod">
          <ac:chgData name="Johnson, Chad" userId="29e26967-ee32-4210-a1e6-19e5305e9c5f" providerId="ADAL" clId="{1B13E38F-672C-44BA-AE8D-784919431C07}" dt="2020-03-06T19:25:35.674" v="529"/>
          <ac:picMkLst>
            <pc:docMk/>
            <pc:sldMk cId="1524802645" sldId="408"/>
            <ac:picMk id="6" creationId="{7390D3F9-165A-4DFB-BA8B-7CED2980E232}"/>
          </ac:picMkLst>
        </pc:picChg>
      </pc:sldChg>
      <pc:sldChg chg="modSp add mod">
        <pc:chgData name="Johnson, Chad" userId="29e26967-ee32-4210-a1e6-19e5305e9c5f" providerId="ADAL" clId="{1B13E38F-672C-44BA-AE8D-784919431C07}" dt="2020-03-06T19:59:56.383" v="1273" actId="255"/>
        <pc:sldMkLst>
          <pc:docMk/>
          <pc:sldMk cId="1561896759" sldId="409"/>
        </pc:sldMkLst>
        <pc:spChg chg="mod">
          <ac:chgData name="Johnson, Chad" userId="29e26967-ee32-4210-a1e6-19e5305e9c5f" providerId="ADAL" clId="{1B13E38F-672C-44BA-AE8D-784919431C07}" dt="2020-03-06T19:40:31.273" v="730" actId="20577"/>
          <ac:spMkLst>
            <pc:docMk/>
            <pc:sldMk cId="1561896759" sldId="409"/>
            <ac:spMk id="2" creationId="{EBC3F86E-948E-469C-B1A8-AF7AE72FD473}"/>
          </ac:spMkLst>
        </pc:spChg>
        <pc:spChg chg="mod">
          <ac:chgData name="Johnson, Chad" userId="29e26967-ee32-4210-a1e6-19e5305e9c5f" providerId="ADAL" clId="{1B13E38F-672C-44BA-AE8D-784919431C07}" dt="2020-03-06T19:59:56.383" v="1273" actId="255"/>
          <ac:spMkLst>
            <pc:docMk/>
            <pc:sldMk cId="1561896759" sldId="409"/>
            <ac:spMk id="3" creationId="{022EBDF4-72C3-4116-AA36-C5BB2FFB56F9}"/>
          </ac:spMkLst>
        </pc:spChg>
      </pc:sldChg>
      <pc:sldChg chg="modSp add mod">
        <pc:chgData name="Johnson, Chad" userId="29e26967-ee32-4210-a1e6-19e5305e9c5f" providerId="ADAL" clId="{1B13E38F-672C-44BA-AE8D-784919431C07}" dt="2020-03-06T20:13:26.124" v="1749" actId="255"/>
        <pc:sldMkLst>
          <pc:docMk/>
          <pc:sldMk cId="4274720744" sldId="410"/>
        </pc:sldMkLst>
        <pc:spChg chg="mod">
          <ac:chgData name="Johnson, Chad" userId="29e26967-ee32-4210-a1e6-19e5305e9c5f" providerId="ADAL" clId="{1B13E38F-672C-44BA-AE8D-784919431C07}" dt="2020-03-06T20:00:33.226" v="1301" actId="20577"/>
          <ac:spMkLst>
            <pc:docMk/>
            <pc:sldMk cId="4274720744" sldId="410"/>
            <ac:spMk id="2" creationId="{EBC3F86E-948E-469C-B1A8-AF7AE72FD473}"/>
          </ac:spMkLst>
        </pc:spChg>
        <pc:spChg chg="mod">
          <ac:chgData name="Johnson, Chad" userId="29e26967-ee32-4210-a1e6-19e5305e9c5f" providerId="ADAL" clId="{1B13E38F-672C-44BA-AE8D-784919431C07}" dt="2020-03-06T20:13:26.124" v="1749" actId="255"/>
          <ac:spMkLst>
            <pc:docMk/>
            <pc:sldMk cId="4274720744" sldId="410"/>
            <ac:spMk id="3" creationId="{022EBDF4-72C3-4116-AA36-C5BB2FFB56F9}"/>
          </ac:spMkLst>
        </pc:spChg>
      </pc:sldChg>
      <pc:sldChg chg="addSp delSp modSp add mod delAnim modAnim">
        <pc:chgData name="Johnson, Chad" userId="29e26967-ee32-4210-a1e6-19e5305e9c5f" providerId="ADAL" clId="{1B13E38F-672C-44BA-AE8D-784919431C07}" dt="2020-03-06T21:17:41.519" v="2960" actId="6549"/>
        <pc:sldMkLst>
          <pc:docMk/>
          <pc:sldMk cId="2863312879" sldId="411"/>
        </pc:sldMkLst>
        <pc:spChg chg="mod">
          <ac:chgData name="Johnson, Chad" userId="29e26967-ee32-4210-a1e6-19e5305e9c5f" providerId="ADAL" clId="{1B13E38F-672C-44BA-AE8D-784919431C07}" dt="2020-03-06T20:17:54.551" v="1758" actId="14100"/>
          <ac:spMkLst>
            <pc:docMk/>
            <pc:sldMk cId="2863312879" sldId="411"/>
            <ac:spMk id="2" creationId="{A710C1FD-93A3-40DD-B438-BED80915BF06}"/>
          </ac:spMkLst>
        </pc:spChg>
        <pc:spChg chg="del">
          <ac:chgData name="Johnson, Chad" userId="29e26967-ee32-4210-a1e6-19e5305e9c5f" providerId="ADAL" clId="{1B13E38F-672C-44BA-AE8D-784919431C07}" dt="2020-03-06T20:17:27.010" v="1753" actId="478"/>
          <ac:spMkLst>
            <pc:docMk/>
            <pc:sldMk cId="2863312879" sldId="411"/>
            <ac:spMk id="3" creationId="{FE0D03EF-ECE7-4122-9189-652C35F36D31}"/>
          </ac:spMkLst>
        </pc:spChg>
        <pc:spChg chg="add del mod">
          <ac:chgData name="Johnson, Chad" userId="29e26967-ee32-4210-a1e6-19e5305e9c5f" providerId="ADAL" clId="{1B13E38F-672C-44BA-AE8D-784919431C07}" dt="2020-03-06T20:17:28.482" v="1754" actId="478"/>
          <ac:spMkLst>
            <pc:docMk/>
            <pc:sldMk cId="2863312879" sldId="411"/>
            <ac:spMk id="6" creationId="{315A106E-E341-4988-8DD0-698939D3724C}"/>
          </ac:spMkLst>
        </pc:spChg>
        <pc:spChg chg="add mod">
          <ac:chgData name="Johnson, Chad" userId="29e26967-ee32-4210-a1e6-19e5305e9c5f" providerId="ADAL" clId="{1B13E38F-672C-44BA-AE8D-784919431C07}" dt="2020-03-06T20:27:02.980" v="1879" actId="20577"/>
          <ac:spMkLst>
            <pc:docMk/>
            <pc:sldMk cId="2863312879" sldId="411"/>
            <ac:spMk id="10" creationId="{321AF706-C815-4F65-9473-8B1F1E073579}"/>
          </ac:spMkLst>
        </pc:spChg>
        <pc:spChg chg="add mod">
          <ac:chgData name="Johnson, Chad" userId="29e26967-ee32-4210-a1e6-19e5305e9c5f" providerId="ADAL" clId="{1B13E38F-672C-44BA-AE8D-784919431C07}" dt="2020-03-06T20:20:18.048" v="1794" actId="13822"/>
          <ac:spMkLst>
            <pc:docMk/>
            <pc:sldMk cId="2863312879" sldId="411"/>
            <ac:spMk id="11" creationId="{D3407C63-639C-45C2-8C83-9ED30F0B72A6}"/>
          </ac:spMkLst>
        </pc:spChg>
        <pc:spChg chg="add mod">
          <ac:chgData name="Johnson, Chad" userId="29e26967-ee32-4210-a1e6-19e5305e9c5f" providerId="ADAL" clId="{1B13E38F-672C-44BA-AE8D-784919431C07}" dt="2020-03-06T20:20:25.833" v="1796" actId="1076"/>
          <ac:spMkLst>
            <pc:docMk/>
            <pc:sldMk cId="2863312879" sldId="411"/>
            <ac:spMk id="12" creationId="{135905E2-528B-4A5F-9A1C-8FA03BF6B15A}"/>
          </ac:spMkLst>
        </pc:spChg>
        <pc:spChg chg="add mod">
          <ac:chgData name="Johnson, Chad" userId="29e26967-ee32-4210-a1e6-19e5305e9c5f" providerId="ADAL" clId="{1B13E38F-672C-44BA-AE8D-784919431C07}" dt="2020-03-06T20:20:59.957" v="1801" actId="1076"/>
          <ac:spMkLst>
            <pc:docMk/>
            <pc:sldMk cId="2863312879" sldId="411"/>
            <ac:spMk id="13" creationId="{4364BC5C-7B7A-48C4-BC69-27E080F24963}"/>
          </ac:spMkLst>
        </pc:spChg>
        <pc:spChg chg="add mod">
          <ac:chgData name="Johnson, Chad" userId="29e26967-ee32-4210-a1e6-19e5305e9c5f" providerId="ADAL" clId="{1B13E38F-672C-44BA-AE8D-784919431C07}" dt="2020-03-06T20:21:21.410" v="1803" actId="1076"/>
          <ac:spMkLst>
            <pc:docMk/>
            <pc:sldMk cId="2863312879" sldId="411"/>
            <ac:spMk id="14" creationId="{7DDBD5E5-11A5-4F92-A870-8D3CF1024EFE}"/>
          </ac:spMkLst>
        </pc:spChg>
        <pc:spChg chg="add mod">
          <ac:chgData name="Johnson, Chad" userId="29e26967-ee32-4210-a1e6-19e5305e9c5f" providerId="ADAL" clId="{1B13E38F-672C-44BA-AE8D-784919431C07}" dt="2020-03-06T20:22:30.691" v="1818" actId="1076"/>
          <ac:spMkLst>
            <pc:docMk/>
            <pc:sldMk cId="2863312879" sldId="411"/>
            <ac:spMk id="15" creationId="{1C34B034-0947-4081-9D6B-B216E96EFA4E}"/>
          </ac:spMkLst>
        </pc:spChg>
        <pc:spChg chg="add mod">
          <ac:chgData name="Johnson, Chad" userId="29e26967-ee32-4210-a1e6-19e5305e9c5f" providerId="ADAL" clId="{1B13E38F-672C-44BA-AE8D-784919431C07}" dt="2020-03-06T20:22:52.386" v="1827" actId="20577"/>
          <ac:spMkLst>
            <pc:docMk/>
            <pc:sldMk cId="2863312879" sldId="411"/>
            <ac:spMk id="16" creationId="{85A8E452-40E1-4362-8834-C388BD9CA945}"/>
          </ac:spMkLst>
        </pc:spChg>
        <pc:spChg chg="add mod">
          <ac:chgData name="Johnson, Chad" userId="29e26967-ee32-4210-a1e6-19e5305e9c5f" providerId="ADAL" clId="{1B13E38F-672C-44BA-AE8D-784919431C07}" dt="2020-03-06T20:23:01.037" v="1829" actId="1076"/>
          <ac:spMkLst>
            <pc:docMk/>
            <pc:sldMk cId="2863312879" sldId="411"/>
            <ac:spMk id="17" creationId="{47E20A85-8EB6-41B4-899F-31BA69BC0354}"/>
          </ac:spMkLst>
        </pc:spChg>
        <pc:spChg chg="add mod">
          <ac:chgData name="Johnson, Chad" userId="29e26967-ee32-4210-a1e6-19e5305e9c5f" providerId="ADAL" clId="{1B13E38F-672C-44BA-AE8D-784919431C07}" dt="2020-03-06T20:23:38.895" v="1833" actId="1076"/>
          <ac:spMkLst>
            <pc:docMk/>
            <pc:sldMk cId="2863312879" sldId="411"/>
            <ac:spMk id="18" creationId="{007CA663-EECE-46C3-9F38-FC467C1D0E02}"/>
          </ac:spMkLst>
        </pc:spChg>
        <pc:spChg chg="add mod">
          <ac:chgData name="Johnson, Chad" userId="29e26967-ee32-4210-a1e6-19e5305e9c5f" providerId="ADAL" clId="{1B13E38F-672C-44BA-AE8D-784919431C07}" dt="2020-03-06T20:23:56.522" v="1841" actId="20577"/>
          <ac:spMkLst>
            <pc:docMk/>
            <pc:sldMk cId="2863312879" sldId="411"/>
            <ac:spMk id="19" creationId="{DE29304F-60A7-4971-8F29-930A12877343}"/>
          </ac:spMkLst>
        </pc:spChg>
        <pc:spChg chg="add mod">
          <ac:chgData name="Johnson, Chad" userId="29e26967-ee32-4210-a1e6-19e5305e9c5f" providerId="ADAL" clId="{1B13E38F-672C-44BA-AE8D-784919431C07}" dt="2020-03-06T20:24:03.154" v="1843" actId="1076"/>
          <ac:spMkLst>
            <pc:docMk/>
            <pc:sldMk cId="2863312879" sldId="411"/>
            <ac:spMk id="20" creationId="{BC14875C-5D7E-46BE-BFD1-DA65BF40A02D}"/>
          </ac:spMkLst>
        </pc:spChg>
        <pc:spChg chg="add mod">
          <ac:chgData name="Johnson, Chad" userId="29e26967-ee32-4210-a1e6-19e5305e9c5f" providerId="ADAL" clId="{1B13E38F-672C-44BA-AE8D-784919431C07}" dt="2020-03-06T20:24:54.513" v="1846" actId="1076"/>
          <ac:spMkLst>
            <pc:docMk/>
            <pc:sldMk cId="2863312879" sldId="411"/>
            <ac:spMk id="21" creationId="{2DA5D1B6-067D-403D-9626-DDA1C518D6AB}"/>
          </ac:spMkLst>
        </pc:spChg>
        <pc:spChg chg="add del mod">
          <ac:chgData name="Johnson, Chad" userId="29e26967-ee32-4210-a1e6-19e5305e9c5f" providerId="ADAL" clId="{1B13E38F-672C-44BA-AE8D-784919431C07}" dt="2020-03-06T20:25:31.061" v="1850" actId="478"/>
          <ac:spMkLst>
            <pc:docMk/>
            <pc:sldMk cId="2863312879" sldId="411"/>
            <ac:spMk id="22" creationId="{846F2C46-8552-4FDC-ADAA-A71E010D6557}"/>
          </ac:spMkLst>
        </pc:spChg>
        <pc:spChg chg="add mod">
          <ac:chgData name="Johnson, Chad" userId="29e26967-ee32-4210-a1e6-19e5305e9c5f" providerId="ADAL" clId="{1B13E38F-672C-44BA-AE8D-784919431C07}" dt="2020-03-06T20:28:30.246" v="1894" actId="1076"/>
          <ac:spMkLst>
            <pc:docMk/>
            <pc:sldMk cId="2863312879" sldId="411"/>
            <ac:spMk id="23" creationId="{C6A8AA2D-3C2C-4A52-8BB6-F4DBD95F9B1A}"/>
          </ac:spMkLst>
        </pc:spChg>
        <pc:spChg chg="add mod">
          <ac:chgData name="Johnson, Chad" userId="29e26967-ee32-4210-a1e6-19e5305e9c5f" providerId="ADAL" clId="{1B13E38F-672C-44BA-AE8D-784919431C07}" dt="2020-03-06T20:29:02.695" v="1898" actId="1076"/>
          <ac:spMkLst>
            <pc:docMk/>
            <pc:sldMk cId="2863312879" sldId="411"/>
            <ac:spMk id="25" creationId="{3E8A91EF-E63C-40EF-BC69-CA59DC0D476E}"/>
          </ac:spMkLst>
        </pc:spChg>
        <pc:spChg chg="add mod">
          <ac:chgData name="Johnson, Chad" userId="29e26967-ee32-4210-a1e6-19e5305e9c5f" providerId="ADAL" clId="{1B13E38F-672C-44BA-AE8D-784919431C07}" dt="2020-03-06T20:30:14.846" v="1909" actId="20577"/>
          <ac:spMkLst>
            <pc:docMk/>
            <pc:sldMk cId="2863312879" sldId="411"/>
            <ac:spMk id="26" creationId="{04238B7F-AE34-4742-A73C-9A18BEAEA2EF}"/>
          </ac:spMkLst>
        </pc:spChg>
        <pc:spChg chg="add mod">
          <ac:chgData name="Johnson, Chad" userId="29e26967-ee32-4210-a1e6-19e5305e9c5f" providerId="ADAL" clId="{1B13E38F-672C-44BA-AE8D-784919431C07}" dt="2020-03-06T20:29:22.181" v="1902" actId="1076"/>
          <ac:spMkLst>
            <pc:docMk/>
            <pc:sldMk cId="2863312879" sldId="411"/>
            <ac:spMk id="27" creationId="{0EF8B55F-23D3-4AE3-9D66-DD271C3F4831}"/>
          </ac:spMkLst>
        </pc:spChg>
        <pc:spChg chg="add mod">
          <ac:chgData name="Johnson, Chad" userId="29e26967-ee32-4210-a1e6-19e5305e9c5f" providerId="ADAL" clId="{1B13E38F-672C-44BA-AE8D-784919431C07}" dt="2020-03-06T20:29:59.807" v="1905" actId="1076"/>
          <ac:spMkLst>
            <pc:docMk/>
            <pc:sldMk cId="2863312879" sldId="411"/>
            <ac:spMk id="28" creationId="{B58F1ED1-AE6E-4169-B573-3E928CE40431}"/>
          </ac:spMkLst>
        </pc:spChg>
        <pc:spChg chg="add mod">
          <ac:chgData name="Johnson, Chad" userId="29e26967-ee32-4210-a1e6-19e5305e9c5f" providerId="ADAL" clId="{1B13E38F-672C-44BA-AE8D-784919431C07}" dt="2020-03-06T20:30:25.139" v="1911" actId="1076"/>
          <ac:spMkLst>
            <pc:docMk/>
            <pc:sldMk cId="2863312879" sldId="411"/>
            <ac:spMk id="29" creationId="{5BC3BC0B-8F2B-42B9-9B33-7B1ADA6DCB13}"/>
          </ac:spMkLst>
        </pc:spChg>
        <pc:spChg chg="add mod">
          <ac:chgData name="Johnson, Chad" userId="29e26967-ee32-4210-a1e6-19e5305e9c5f" providerId="ADAL" clId="{1B13E38F-672C-44BA-AE8D-784919431C07}" dt="2020-03-06T20:35:54.968" v="1963" actId="1076"/>
          <ac:spMkLst>
            <pc:docMk/>
            <pc:sldMk cId="2863312879" sldId="411"/>
            <ac:spMk id="30" creationId="{009F9374-8DCE-4C51-8F28-1323CC6E4959}"/>
          </ac:spMkLst>
        </pc:spChg>
        <pc:spChg chg="add mod">
          <ac:chgData name="Johnson, Chad" userId="29e26967-ee32-4210-a1e6-19e5305e9c5f" providerId="ADAL" clId="{1B13E38F-672C-44BA-AE8D-784919431C07}" dt="2020-03-06T21:17:11.870" v="2959" actId="20577"/>
          <ac:spMkLst>
            <pc:docMk/>
            <pc:sldMk cId="2863312879" sldId="411"/>
            <ac:spMk id="31" creationId="{D939AB27-4300-4286-BDCA-EEBFE157A83B}"/>
          </ac:spMkLst>
        </pc:spChg>
        <pc:spChg chg="add del">
          <ac:chgData name="Johnson, Chad" userId="29e26967-ee32-4210-a1e6-19e5305e9c5f" providerId="ADAL" clId="{1B13E38F-672C-44BA-AE8D-784919431C07}" dt="2020-03-06T20:31:43.890" v="1927"/>
          <ac:spMkLst>
            <pc:docMk/>
            <pc:sldMk cId="2863312879" sldId="411"/>
            <ac:spMk id="32" creationId="{0764216D-BADA-40DA-A4EC-47F1349F1526}"/>
          </ac:spMkLst>
        </pc:spChg>
        <pc:spChg chg="add mod">
          <ac:chgData name="Johnson, Chad" userId="29e26967-ee32-4210-a1e6-19e5305e9c5f" providerId="ADAL" clId="{1B13E38F-672C-44BA-AE8D-784919431C07}" dt="2020-03-06T20:31:54.525" v="1929" actId="1076"/>
          <ac:spMkLst>
            <pc:docMk/>
            <pc:sldMk cId="2863312879" sldId="411"/>
            <ac:spMk id="33" creationId="{DD01D6F1-A269-4D75-8583-B7BD1BC95598}"/>
          </ac:spMkLst>
        </pc:spChg>
        <pc:spChg chg="add del">
          <ac:chgData name="Johnson, Chad" userId="29e26967-ee32-4210-a1e6-19e5305e9c5f" providerId="ADAL" clId="{1B13E38F-672C-44BA-AE8D-784919431C07}" dt="2020-03-06T20:33:11.912" v="1933"/>
          <ac:spMkLst>
            <pc:docMk/>
            <pc:sldMk cId="2863312879" sldId="411"/>
            <ac:spMk id="34" creationId="{D94C8A56-7331-467F-837D-39DC52377D9D}"/>
          </ac:spMkLst>
        </pc:spChg>
        <pc:spChg chg="add mod">
          <ac:chgData name="Johnson, Chad" userId="29e26967-ee32-4210-a1e6-19e5305e9c5f" providerId="ADAL" clId="{1B13E38F-672C-44BA-AE8D-784919431C07}" dt="2020-03-06T20:34:38.954" v="1950" actId="1076"/>
          <ac:spMkLst>
            <pc:docMk/>
            <pc:sldMk cId="2863312879" sldId="411"/>
            <ac:spMk id="37" creationId="{DB1D532F-1956-4AD6-83E0-077D919D3474}"/>
          </ac:spMkLst>
        </pc:spChg>
        <pc:spChg chg="add mod">
          <ac:chgData name="Johnson, Chad" userId="29e26967-ee32-4210-a1e6-19e5305e9c5f" providerId="ADAL" clId="{1B13E38F-672C-44BA-AE8D-784919431C07}" dt="2020-03-06T20:36:01.487" v="1964" actId="1076"/>
          <ac:spMkLst>
            <pc:docMk/>
            <pc:sldMk cId="2863312879" sldId="411"/>
            <ac:spMk id="38" creationId="{F911C80D-034F-4A5F-88D0-6DFC771BBE80}"/>
          </ac:spMkLst>
        </pc:spChg>
        <pc:spChg chg="add mod">
          <ac:chgData name="Johnson, Chad" userId="29e26967-ee32-4210-a1e6-19e5305e9c5f" providerId="ADAL" clId="{1B13E38F-672C-44BA-AE8D-784919431C07}" dt="2020-03-06T20:35:39.379" v="1960" actId="1076"/>
          <ac:spMkLst>
            <pc:docMk/>
            <pc:sldMk cId="2863312879" sldId="411"/>
            <ac:spMk id="40" creationId="{A04F875D-254B-4705-A5CC-226600206E78}"/>
          </ac:spMkLst>
        </pc:spChg>
        <pc:spChg chg="add mod">
          <ac:chgData name="Johnson, Chad" userId="29e26967-ee32-4210-a1e6-19e5305e9c5f" providerId="ADAL" clId="{1B13E38F-672C-44BA-AE8D-784919431C07}" dt="2020-03-06T20:35:48.005" v="1962" actId="1076"/>
          <ac:spMkLst>
            <pc:docMk/>
            <pc:sldMk cId="2863312879" sldId="411"/>
            <ac:spMk id="41" creationId="{70C71B99-D5E9-4F44-8C28-A90D87560E2B}"/>
          </ac:spMkLst>
        </pc:spChg>
        <pc:graphicFrameChg chg="add mod modGraphic">
          <ac:chgData name="Johnson, Chad" userId="29e26967-ee32-4210-a1e6-19e5305e9c5f" providerId="ADAL" clId="{1B13E38F-672C-44BA-AE8D-784919431C07}" dt="2020-03-06T20:28:05.226" v="1889" actId="14734"/>
          <ac:graphicFrameMkLst>
            <pc:docMk/>
            <pc:sldMk cId="2863312879" sldId="411"/>
            <ac:graphicFrameMk id="7" creationId="{0E95CAE2-2E7E-428F-ABE4-362B83E90F2E}"/>
          </ac:graphicFrameMkLst>
        </pc:graphicFrameChg>
        <pc:graphicFrameChg chg="add del mod">
          <ac:chgData name="Johnson, Chad" userId="29e26967-ee32-4210-a1e6-19e5305e9c5f" providerId="ADAL" clId="{1B13E38F-672C-44BA-AE8D-784919431C07}" dt="2020-03-06T20:18:58.503" v="1784" actId="478"/>
          <ac:graphicFrameMkLst>
            <pc:docMk/>
            <pc:sldMk cId="2863312879" sldId="411"/>
            <ac:graphicFrameMk id="9" creationId="{7893E6CA-2594-43D6-B75E-81BCCC5D03F5}"/>
          </ac:graphicFrameMkLst>
        </pc:graphicFrameChg>
        <pc:graphicFrameChg chg="add mod modGraphic">
          <ac:chgData name="Johnson, Chad" userId="29e26967-ee32-4210-a1e6-19e5305e9c5f" providerId="ADAL" clId="{1B13E38F-672C-44BA-AE8D-784919431C07}" dt="2020-03-06T20:37:21.639" v="1978" actId="1076"/>
          <ac:graphicFrameMkLst>
            <pc:docMk/>
            <pc:sldMk cId="2863312879" sldId="411"/>
            <ac:graphicFrameMk id="24" creationId="{02F29B25-FE15-42F0-A569-2B54B7CDF2C2}"/>
          </ac:graphicFrameMkLst>
        </pc:graphicFrameChg>
        <pc:graphicFrameChg chg="add mod modGraphic">
          <ac:chgData name="Johnson, Chad" userId="29e26967-ee32-4210-a1e6-19e5305e9c5f" providerId="ADAL" clId="{1B13E38F-672C-44BA-AE8D-784919431C07}" dt="2020-03-06T20:37:26.328" v="1979" actId="1076"/>
          <ac:graphicFrameMkLst>
            <pc:docMk/>
            <pc:sldMk cId="2863312879" sldId="411"/>
            <ac:graphicFrameMk id="35" creationId="{8B00CA94-BC15-485E-9190-37FB57BDD7B0}"/>
          </ac:graphicFrameMkLst>
        </pc:graphicFrameChg>
        <pc:graphicFrameChg chg="add mod modGraphic">
          <ac:chgData name="Johnson, Chad" userId="29e26967-ee32-4210-a1e6-19e5305e9c5f" providerId="ADAL" clId="{1B13E38F-672C-44BA-AE8D-784919431C07}" dt="2020-03-06T20:37:35.124" v="1980" actId="1076"/>
          <ac:graphicFrameMkLst>
            <pc:docMk/>
            <pc:sldMk cId="2863312879" sldId="411"/>
            <ac:graphicFrameMk id="36" creationId="{887A9603-06EA-4C8B-8E6C-6C05650D7B69}"/>
          </ac:graphicFrameMkLst>
        </pc:graphicFrameChg>
        <pc:graphicFrameChg chg="add mod modGraphic">
          <ac:chgData name="Johnson, Chad" userId="29e26967-ee32-4210-a1e6-19e5305e9c5f" providerId="ADAL" clId="{1B13E38F-672C-44BA-AE8D-784919431C07}" dt="2020-03-06T21:17:41.519" v="2960" actId="6549"/>
          <ac:graphicFrameMkLst>
            <pc:docMk/>
            <pc:sldMk cId="2863312879" sldId="411"/>
            <ac:graphicFrameMk id="39" creationId="{D51176BE-487A-45AE-A454-BE06D35D0344}"/>
          </ac:graphicFrameMkLst>
        </pc:graphicFrameChg>
        <pc:picChg chg="mod">
          <ac:chgData name="Johnson, Chad" userId="29e26967-ee32-4210-a1e6-19e5305e9c5f" providerId="ADAL" clId="{1B13E38F-672C-44BA-AE8D-784919431C07}" dt="2020-03-06T20:17:35.608" v="1755" actId="1076"/>
          <ac:picMkLst>
            <pc:docMk/>
            <pc:sldMk cId="2863312879" sldId="411"/>
            <ac:picMk id="5" creationId="{3F64D278-450C-44C1-8CBE-88B3F66AE1A7}"/>
          </ac:picMkLst>
        </pc:picChg>
      </pc:sldChg>
      <pc:sldChg chg="modSp add del mod">
        <pc:chgData name="Johnson, Chad" userId="29e26967-ee32-4210-a1e6-19e5305e9c5f" providerId="ADAL" clId="{1B13E38F-672C-44BA-AE8D-784919431C07}" dt="2020-03-06T20:44:13.033" v="1999" actId="2696"/>
        <pc:sldMkLst>
          <pc:docMk/>
          <pc:sldMk cId="1775725828" sldId="412"/>
        </pc:sldMkLst>
        <pc:spChg chg="mod">
          <ac:chgData name="Johnson, Chad" userId="29e26967-ee32-4210-a1e6-19e5305e9c5f" providerId="ADAL" clId="{1B13E38F-672C-44BA-AE8D-784919431C07}" dt="2020-03-06T20:43:00.587" v="1998" actId="20577"/>
          <ac:spMkLst>
            <pc:docMk/>
            <pc:sldMk cId="1775725828" sldId="412"/>
            <ac:spMk id="2" creationId="{EBC3F86E-948E-469C-B1A8-AF7AE72FD473}"/>
          </ac:spMkLst>
        </pc:spChg>
      </pc:sldChg>
      <pc:sldChg chg="modSp add mod">
        <pc:chgData name="Johnson, Chad" userId="29e26967-ee32-4210-a1e6-19e5305e9c5f" providerId="ADAL" clId="{1B13E38F-672C-44BA-AE8D-784919431C07}" dt="2020-03-06T21:14:01.750" v="2945" actId="20577"/>
        <pc:sldMkLst>
          <pc:docMk/>
          <pc:sldMk cId="2625678221" sldId="412"/>
        </pc:sldMkLst>
        <pc:spChg chg="mod">
          <ac:chgData name="Johnson, Chad" userId="29e26967-ee32-4210-a1e6-19e5305e9c5f" providerId="ADAL" clId="{1B13E38F-672C-44BA-AE8D-784919431C07}" dt="2020-03-06T21:06:42.071" v="2292" actId="20577"/>
          <ac:spMkLst>
            <pc:docMk/>
            <pc:sldMk cId="2625678221" sldId="412"/>
            <ac:spMk id="2" creationId="{EBC3F86E-948E-469C-B1A8-AF7AE72FD473}"/>
          </ac:spMkLst>
        </pc:spChg>
        <pc:spChg chg="mod">
          <ac:chgData name="Johnson, Chad" userId="29e26967-ee32-4210-a1e6-19e5305e9c5f" providerId="ADAL" clId="{1B13E38F-672C-44BA-AE8D-784919431C07}" dt="2020-03-06T21:14:01.750" v="2945" actId="20577"/>
          <ac:spMkLst>
            <pc:docMk/>
            <pc:sldMk cId="2625678221" sldId="412"/>
            <ac:spMk id="3" creationId="{022EBDF4-72C3-4116-AA36-C5BB2FFB56F9}"/>
          </ac:spMkLst>
        </pc:spChg>
      </pc:sldChg>
      <pc:sldChg chg="addSp delSp modSp add mod">
        <pc:chgData name="Johnson, Chad" userId="29e26967-ee32-4210-a1e6-19e5305e9c5f" providerId="ADAL" clId="{1B13E38F-672C-44BA-AE8D-784919431C07}" dt="2020-03-09T15:09:16.986" v="2973" actId="478"/>
        <pc:sldMkLst>
          <pc:docMk/>
          <pc:sldMk cId="575887547" sldId="413"/>
        </pc:sldMkLst>
        <pc:spChg chg="del">
          <ac:chgData name="Johnson, Chad" userId="29e26967-ee32-4210-a1e6-19e5305e9c5f" providerId="ADAL" clId="{1B13E38F-672C-44BA-AE8D-784919431C07}" dt="2020-03-09T15:08:31.069" v="2968" actId="478"/>
          <ac:spMkLst>
            <pc:docMk/>
            <pc:sldMk cId="575887547" sldId="413"/>
            <ac:spMk id="2" creationId="{B9C9B7F0-CEBE-43B5-8124-B3CF4BEA1B78}"/>
          </ac:spMkLst>
        </pc:spChg>
        <pc:spChg chg="add del mod">
          <ac:chgData name="Johnson, Chad" userId="29e26967-ee32-4210-a1e6-19e5305e9c5f" providerId="ADAL" clId="{1B13E38F-672C-44BA-AE8D-784919431C07}" dt="2020-03-09T15:09:16.986" v="2973" actId="478"/>
          <ac:spMkLst>
            <pc:docMk/>
            <pc:sldMk cId="575887547" sldId="413"/>
            <ac:spMk id="4" creationId="{F320D773-AC95-47B6-936E-61D547CCA8CB}"/>
          </ac:spMkLst>
        </pc:spChg>
        <pc:picChg chg="mod ord modCrop">
          <ac:chgData name="Johnson, Chad" userId="29e26967-ee32-4210-a1e6-19e5305e9c5f" providerId="ADAL" clId="{1B13E38F-672C-44BA-AE8D-784919431C07}" dt="2020-03-09T15:09:11.235" v="2971" actId="732"/>
          <ac:picMkLst>
            <pc:docMk/>
            <pc:sldMk cId="575887547" sldId="413"/>
            <ac:picMk id="6" creationId="{7390D3F9-165A-4DFB-BA8B-7CED2980E232}"/>
          </ac:picMkLst>
        </pc:picChg>
      </pc:sldChg>
      <pc:sldChg chg="addSp modSp add mod">
        <pc:chgData name="Johnson, Chad" userId="29e26967-ee32-4210-a1e6-19e5305e9c5f" providerId="ADAL" clId="{1B13E38F-672C-44BA-AE8D-784919431C07}" dt="2020-03-09T18:11:35.897" v="2983" actId="14100"/>
        <pc:sldMkLst>
          <pc:docMk/>
          <pc:sldMk cId="847897867" sldId="414"/>
        </pc:sldMkLst>
        <pc:picChg chg="add mod">
          <ac:chgData name="Johnson, Chad" userId="29e26967-ee32-4210-a1e6-19e5305e9c5f" providerId="ADAL" clId="{1B13E38F-672C-44BA-AE8D-784919431C07}" dt="2020-03-09T18:11:35.897" v="2983" actId="14100"/>
          <ac:picMkLst>
            <pc:docMk/>
            <pc:sldMk cId="847897867" sldId="414"/>
            <ac:picMk id="2" creationId="{336DF7CE-9BC3-4118-B6FC-9B5FAA8D20D1}"/>
          </ac:picMkLst>
        </pc:picChg>
      </pc:sldChg>
    </pc:docChg>
  </pc:docChgLst>
  <pc:docChgLst>
    <pc:chgData name="Johnson, Chad" userId="29e26967-ee32-4210-a1e6-19e5305e9c5f" providerId="ADAL" clId="{1C242FFB-E188-4CE2-89E9-DF171875D7FD}"/>
    <pc:docChg chg="undo custSel addSld delSld modSld sldOrd">
      <pc:chgData name="Johnson, Chad" userId="29e26967-ee32-4210-a1e6-19e5305e9c5f" providerId="ADAL" clId="{1C242FFB-E188-4CE2-89E9-DF171875D7FD}" dt="2020-02-10T18:34:32.174" v="5900" actId="6549"/>
      <pc:docMkLst>
        <pc:docMk/>
      </pc:docMkLst>
      <pc:sldChg chg="addSp delSp modSp mod">
        <pc:chgData name="Johnson, Chad" userId="29e26967-ee32-4210-a1e6-19e5305e9c5f" providerId="ADAL" clId="{1C242FFB-E188-4CE2-89E9-DF171875D7FD}" dt="2020-02-10T16:59:50.973" v="3983" actId="1076"/>
        <pc:sldMkLst>
          <pc:docMk/>
          <pc:sldMk cId="2762506819" sldId="256"/>
        </pc:sldMkLst>
        <pc:spChg chg="mod">
          <ac:chgData name="Johnson, Chad" userId="29e26967-ee32-4210-a1e6-19e5305e9c5f" providerId="ADAL" clId="{1C242FFB-E188-4CE2-89E9-DF171875D7FD}" dt="2020-02-10T14:35:49.348" v="40" actId="1076"/>
          <ac:spMkLst>
            <pc:docMk/>
            <pc:sldMk cId="2762506819" sldId="256"/>
            <ac:spMk id="2" creationId="{D159C024-82D3-43B7-8864-1EB020588252}"/>
          </ac:spMkLst>
        </pc:spChg>
        <pc:spChg chg="add mod">
          <ac:chgData name="Johnson, Chad" userId="29e26967-ee32-4210-a1e6-19e5305e9c5f" providerId="ADAL" clId="{1C242FFB-E188-4CE2-89E9-DF171875D7FD}" dt="2020-02-10T16:59:50.973" v="3983" actId="1076"/>
          <ac:spMkLst>
            <pc:docMk/>
            <pc:sldMk cId="2762506819" sldId="256"/>
            <ac:spMk id="4" creationId="{8614A72B-9C17-4048-B85B-45CC0EFE8F3B}"/>
          </ac:spMkLst>
        </pc:spChg>
        <pc:picChg chg="add mod">
          <ac:chgData name="Johnson, Chad" userId="29e26967-ee32-4210-a1e6-19e5305e9c5f" providerId="ADAL" clId="{1C242FFB-E188-4CE2-89E9-DF171875D7FD}" dt="2020-02-10T14:35:42.809" v="38"/>
          <ac:picMkLst>
            <pc:docMk/>
            <pc:sldMk cId="2762506819" sldId="256"/>
            <ac:picMk id="3" creationId="{56C1BDFA-D750-4812-BDDA-F72B5999F6EF}"/>
          </ac:picMkLst>
        </pc:picChg>
        <pc:picChg chg="del">
          <ac:chgData name="Johnson, Chad" userId="29e26967-ee32-4210-a1e6-19e5305e9c5f" providerId="ADAL" clId="{1C242FFB-E188-4CE2-89E9-DF171875D7FD}" dt="2020-02-10T14:32:42.309" v="0" actId="478"/>
          <ac:picMkLst>
            <pc:docMk/>
            <pc:sldMk cId="2762506819" sldId="256"/>
            <ac:picMk id="1026" creationId="{825C48F9-BCD0-47C8-B760-4A3E2D50FEEB}"/>
          </ac:picMkLst>
        </pc:picChg>
      </pc:sldChg>
      <pc:sldChg chg="addSp delSp modSp add mod modAnim">
        <pc:chgData name="Johnson, Chad" userId="29e26967-ee32-4210-a1e6-19e5305e9c5f" providerId="ADAL" clId="{1C242FFB-E188-4CE2-89E9-DF171875D7FD}" dt="2020-02-10T14:36:24.051" v="47" actId="1076"/>
        <pc:sldMkLst>
          <pc:docMk/>
          <pc:sldMk cId="469444427" sldId="257"/>
        </pc:sldMkLst>
        <pc:spChg chg="del">
          <ac:chgData name="Johnson, Chad" userId="29e26967-ee32-4210-a1e6-19e5305e9c5f" providerId="ADAL" clId="{1C242FFB-E188-4CE2-89E9-DF171875D7FD}" dt="2020-02-10T14:36:12.866" v="44" actId="478"/>
          <ac:spMkLst>
            <pc:docMk/>
            <pc:sldMk cId="469444427" sldId="257"/>
            <ac:spMk id="2" creationId="{9B808440-1D93-43B9-AE27-CDC7554CF886}"/>
          </ac:spMkLst>
        </pc:spChg>
        <pc:spChg chg="del">
          <ac:chgData name="Johnson, Chad" userId="29e26967-ee32-4210-a1e6-19e5305e9c5f" providerId="ADAL" clId="{1C242FFB-E188-4CE2-89E9-DF171875D7FD}" dt="2020-02-10T14:36:10.097" v="43"/>
          <ac:spMkLst>
            <pc:docMk/>
            <pc:sldMk cId="469444427" sldId="257"/>
            <ac:spMk id="3" creationId="{78ED72F4-FE95-4239-B7DC-A8263BF941A5}"/>
          </ac:spMkLst>
        </pc:spChg>
        <pc:picChg chg="add mod">
          <ac:chgData name="Johnson, Chad" userId="29e26967-ee32-4210-a1e6-19e5305e9c5f" providerId="ADAL" clId="{1C242FFB-E188-4CE2-89E9-DF171875D7FD}" dt="2020-02-10T14:36:24.051" v="47" actId="1076"/>
          <ac:picMkLst>
            <pc:docMk/>
            <pc:sldMk cId="469444427" sldId="257"/>
            <ac:picMk id="4" creationId="{17309E07-442D-4ED2-8B1D-80885D7F972A}"/>
          </ac:picMkLst>
        </pc:picChg>
      </pc:sldChg>
      <pc:sldChg chg="modSp add mod">
        <pc:chgData name="Johnson, Chad" userId="29e26967-ee32-4210-a1e6-19e5305e9c5f" providerId="ADAL" clId="{1C242FFB-E188-4CE2-89E9-DF171875D7FD}" dt="2020-02-10T14:49:23.262" v="365" actId="20577"/>
        <pc:sldMkLst>
          <pc:docMk/>
          <pc:sldMk cId="3642890949" sldId="258"/>
        </pc:sldMkLst>
        <pc:spChg chg="mod">
          <ac:chgData name="Johnson, Chad" userId="29e26967-ee32-4210-a1e6-19e5305e9c5f" providerId="ADAL" clId="{1C242FFB-E188-4CE2-89E9-DF171875D7FD}" dt="2020-02-10T14:38:25.206" v="83" actId="20577"/>
          <ac:spMkLst>
            <pc:docMk/>
            <pc:sldMk cId="3642890949" sldId="258"/>
            <ac:spMk id="2" creationId="{D568D03E-9E4C-4479-B9CE-59BB548765D0}"/>
          </ac:spMkLst>
        </pc:spChg>
        <pc:spChg chg="mod">
          <ac:chgData name="Johnson, Chad" userId="29e26967-ee32-4210-a1e6-19e5305e9c5f" providerId="ADAL" clId="{1C242FFB-E188-4CE2-89E9-DF171875D7FD}" dt="2020-02-10T14:49:23.262" v="365" actId="20577"/>
          <ac:spMkLst>
            <pc:docMk/>
            <pc:sldMk cId="3642890949" sldId="258"/>
            <ac:spMk id="3" creationId="{58256D21-3AE0-4E1D-8946-2CDFECC401C4}"/>
          </ac:spMkLst>
        </pc:spChg>
      </pc:sldChg>
      <pc:sldChg chg="modSp add mod">
        <pc:chgData name="Johnson, Chad" userId="29e26967-ee32-4210-a1e6-19e5305e9c5f" providerId="ADAL" clId="{1C242FFB-E188-4CE2-89E9-DF171875D7FD}" dt="2020-02-10T17:38:04.419" v="4879" actId="255"/>
        <pc:sldMkLst>
          <pc:docMk/>
          <pc:sldMk cId="3086079424" sldId="259"/>
        </pc:sldMkLst>
        <pc:spChg chg="mod">
          <ac:chgData name="Johnson, Chad" userId="29e26967-ee32-4210-a1e6-19e5305e9c5f" providerId="ADAL" clId="{1C242FFB-E188-4CE2-89E9-DF171875D7FD}" dt="2020-02-10T14:50:40.116" v="393" actId="20577"/>
          <ac:spMkLst>
            <pc:docMk/>
            <pc:sldMk cId="3086079424" sldId="259"/>
            <ac:spMk id="2" creationId="{A741FAF4-B85F-48E9-ACE7-A157E31E38CA}"/>
          </ac:spMkLst>
        </pc:spChg>
        <pc:spChg chg="mod">
          <ac:chgData name="Johnson, Chad" userId="29e26967-ee32-4210-a1e6-19e5305e9c5f" providerId="ADAL" clId="{1C242FFB-E188-4CE2-89E9-DF171875D7FD}" dt="2020-02-10T17:38:04.419" v="4879" actId="255"/>
          <ac:spMkLst>
            <pc:docMk/>
            <pc:sldMk cId="3086079424" sldId="259"/>
            <ac:spMk id="3" creationId="{602F354F-96AD-4F71-84CE-7FB446B7DFE7}"/>
          </ac:spMkLst>
        </pc:spChg>
      </pc:sldChg>
      <pc:sldChg chg="modSp add mod">
        <pc:chgData name="Johnson, Chad" userId="29e26967-ee32-4210-a1e6-19e5305e9c5f" providerId="ADAL" clId="{1C242FFB-E188-4CE2-89E9-DF171875D7FD}" dt="2020-02-10T15:15:59.923" v="1080" actId="20577"/>
        <pc:sldMkLst>
          <pc:docMk/>
          <pc:sldMk cId="282566988" sldId="260"/>
        </pc:sldMkLst>
        <pc:spChg chg="mod">
          <ac:chgData name="Johnson, Chad" userId="29e26967-ee32-4210-a1e6-19e5305e9c5f" providerId="ADAL" clId="{1C242FFB-E188-4CE2-89E9-DF171875D7FD}" dt="2020-02-10T15:13:43.394" v="673" actId="20577"/>
          <ac:spMkLst>
            <pc:docMk/>
            <pc:sldMk cId="282566988" sldId="260"/>
            <ac:spMk id="2" creationId="{A3E115DF-83B8-4F14-B3EE-E4D74F679E5E}"/>
          </ac:spMkLst>
        </pc:spChg>
        <pc:spChg chg="mod">
          <ac:chgData name="Johnson, Chad" userId="29e26967-ee32-4210-a1e6-19e5305e9c5f" providerId="ADAL" clId="{1C242FFB-E188-4CE2-89E9-DF171875D7FD}" dt="2020-02-10T15:15:59.923" v="1080" actId="20577"/>
          <ac:spMkLst>
            <pc:docMk/>
            <pc:sldMk cId="282566988" sldId="260"/>
            <ac:spMk id="3" creationId="{16181E64-6C97-470F-BB88-1183B60ED4B4}"/>
          </ac:spMkLst>
        </pc:spChg>
      </pc:sldChg>
      <pc:sldChg chg="modSp add del mod ord">
        <pc:chgData name="Johnson, Chad" userId="29e26967-ee32-4210-a1e6-19e5305e9c5f" providerId="ADAL" clId="{1C242FFB-E188-4CE2-89E9-DF171875D7FD}" dt="2020-02-10T17:29:23.258" v="4444" actId="2696"/>
        <pc:sldMkLst>
          <pc:docMk/>
          <pc:sldMk cId="1452243038" sldId="261"/>
        </pc:sldMkLst>
        <pc:spChg chg="mod">
          <ac:chgData name="Johnson, Chad" userId="29e26967-ee32-4210-a1e6-19e5305e9c5f" providerId="ADAL" clId="{1C242FFB-E188-4CE2-89E9-DF171875D7FD}" dt="2020-02-10T15:33:12.543" v="1129" actId="20577"/>
          <ac:spMkLst>
            <pc:docMk/>
            <pc:sldMk cId="1452243038" sldId="261"/>
            <ac:spMk id="2" creationId="{64792A3E-EE0B-42F3-B9B4-C54946949110}"/>
          </ac:spMkLst>
        </pc:spChg>
        <pc:spChg chg="mod">
          <ac:chgData name="Johnson, Chad" userId="29e26967-ee32-4210-a1e6-19e5305e9c5f" providerId="ADAL" clId="{1C242FFB-E188-4CE2-89E9-DF171875D7FD}" dt="2020-02-10T17:29:04.083" v="4428"/>
          <ac:spMkLst>
            <pc:docMk/>
            <pc:sldMk cId="1452243038" sldId="261"/>
            <ac:spMk id="3" creationId="{AB43B2FA-9AD2-4868-BF67-E6665B01441B}"/>
          </ac:spMkLst>
        </pc:spChg>
      </pc:sldChg>
      <pc:sldChg chg="modSp add mod">
        <pc:chgData name="Johnson, Chad" userId="29e26967-ee32-4210-a1e6-19e5305e9c5f" providerId="ADAL" clId="{1C242FFB-E188-4CE2-89E9-DF171875D7FD}" dt="2020-02-10T17:28:22.746" v="4426" actId="255"/>
        <pc:sldMkLst>
          <pc:docMk/>
          <pc:sldMk cId="1363516955" sldId="262"/>
        </pc:sldMkLst>
        <pc:spChg chg="mod">
          <ac:chgData name="Johnson, Chad" userId="29e26967-ee32-4210-a1e6-19e5305e9c5f" providerId="ADAL" clId="{1C242FFB-E188-4CE2-89E9-DF171875D7FD}" dt="2020-02-10T15:41:11.772" v="1262" actId="20577"/>
          <ac:spMkLst>
            <pc:docMk/>
            <pc:sldMk cId="1363516955" sldId="262"/>
            <ac:spMk id="2" creationId="{E38F45CA-7E63-4B9C-8D08-C77DCB9D07B6}"/>
          </ac:spMkLst>
        </pc:spChg>
        <pc:spChg chg="mod">
          <ac:chgData name="Johnson, Chad" userId="29e26967-ee32-4210-a1e6-19e5305e9c5f" providerId="ADAL" clId="{1C242FFB-E188-4CE2-89E9-DF171875D7FD}" dt="2020-02-10T17:28:22.746" v="4426" actId="255"/>
          <ac:spMkLst>
            <pc:docMk/>
            <pc:sldMk cId="1363516955" sldId="262"/>
            <ac:spMk id="3" creationId="{2A701811-1227-464B-AD2C-DB0F0355C312}"/>
          </ac:spMkLst>
        </pc:spChg>
      </pc:sldChg>
      <pc:sldChg chg="modSp add mod">
        <pc:chgData name="Johnson, Chad" userId="29e26967-ee32-4210-a1e6-19e5305e9c5f" providerId="ADAL" clId="{1C242FFB-E188-4CE2-89E9-DF171875D7FD}" dt="2020-02-10T15:53:09.785" v="1903" actId="20577"/>
        <pc:sldMkLst>
          <pc:docMk/>
          <pc:sldMk cId="1487558496" sldId="263"/>
        </pc:sldMkLst>
        <pc:spChg chg="mod">
          <ac:chgData name="Johnson, Chad" userId="29e26967-ee32-4210-a1e6-19e5305e9c5f" providerId="ADAL" clId="{1C242FFB-E188-4CE2-89E9-DF171875D7FD}" dt="2020-02-10T15:53:09.785" v="1903" actId="20577"/>
          <ac:spMkLst>
            <pc:docMk/>
            <pc:sldMk cId="1487558496" sldId="263"/>
            <ac:spMk id="2" creationId="{7F2B5200-6F7D-4AB7-AA3B-5EFEA14FF0A5}"/>
          </ac:spMkLst>
        </pc:spChg>
        <pc:spChg chg="mod">
          <ac:chgData name="Johnson, Chad" userId="29e26967-ee32-4210-a1e6-19e5305e9c5f" providerId="ADAL" clId="{1C242FFB-E188-4CE2-89E9-DF171875D7FD}" dt="2020-02-10T15:53:04.108" v="1876" actId="255"/>
          <ac:spMkLst>
            <pc:docMk/>
            <pc:sldMk cId="1487558496" sldId="263"/>
            <ac:spMk id="3" creationId="{5B7517CC-253B-4195-AF00-50717B1547C6}"/>
          </ac:spMkLst>
        </pc:spChg>
      </pc:sldChg>
      <pc:sldChg chg="modSp add mod">
        <pc:chgData name="Johnson, Chad" userId="29e26967-ee32-4210-a1e6-19e5305e9c5f" providerId="ADAL" clId="{1C242FFB-E188-4CE2-89E9-DF171875D7FD}" dt="2020-02-10T17:29:20.308" v="4443" actId="255"/>
        <pc:sldMkLst>
          <pc:docMk/>
          <pc:sldMk cId="1516282553" sldId="264"/>
        </pc:sldMkLst>
        <pc:spChg chg="mod">
          <ac:chgData name="Johnson, Chad" userId="29e26967-ee32-4210-a1e6-19e5305e9c5f" providerId="ADAL" clId="{1C242FFB-E188-4CE2-89E9-DF171875D7FD}" dt="2020-02-10T15:54:49.784" v="1933" actId="20577"/>
          <ac:spMkLst>
            <pc:docMk/>
            <pc:sldMk cId="1516282553" sldId="264"/>
            <ac:spMk id="2" creationId="{415BB4E3-44C2-4BD1-8A71-8B25C151183F}"/>
          </ac:spMkLst>
        </pc:spChg>
        <pc:spChg chg="mod">
          <ac:chgData name="Johnson, Chad" userId="29e26967-ee32-4210-a1e6-19e5305e9c5f" providerId="ADAL" clId="{1C242FFB-E188-4CE2-89E9-DF171875D7FD}" dt="2020-02-10T17:29:20.308" v="4443" actId="255"/>
          <ac:spMkLst>
            <pc:docMk/>
            <pc:sldMk cId="1516282553" sldId="264"/>
            <ac:spMk id="3" creationId="{98614227-D2BD-45D5-BDEC-56B2FC942D90}"/>
          </ac:spMkLst>
        </pc:spChg>
      </pc:sldChg>
      <pc:sldChg chg="modSp add del mod">
        <pc:chgData name="Johnson, Chad" userId="29e26967-ee32-4210-a1e6-19e5305e9c5f" providerId="ADAL" clId="{1C242FFB-E188-4CE2-89E9-DF171875D7FD}" dt="2020-02-10T16:14:13.853" v="2986" actId="2696"/>
        <pc:sldMkLst>
          <pc:docMk/>
          <pc:sldMk cId="3453196014" sldId="265"/>
        </pc:sldMkLst>
        <pc:spChg chg="mod">
          <ac:chgData name="Johnson, Chad" userId="29e26967-ee32-4210-a1e6-19e5305e9c5f" providerId="ADAL" clId="{1C242FFB-E188-4CE2-89E9-DF171875D7FD}" dt="2020-02-10T15:57:09.551" v="2049" actId="20577"/>
          <ac:spMkLst>
            <pc:docMk/>
            <pc:sldMk cId="3453196014" sldId="265"/>
            <ac:spMk id="2" creationId="{445A3C24-09CF-4F8F-96CD-E9657CEED3B2}"/>
          </ac:spMkLst>
        </pc:spChg>
        <pc:spChg chg="mod">
          <ac:chgData name="Johnson, Chad" userId="29e26967-ee32-4210-a1e6-19e5305e9c5f" providerId="ADAL" clId="{1C242FFB-E188-4CE2-89E9-DF171875D7FD}" dt="2020-02-10T16:11:32.926" v="2956" actId="20577"/>
          <ac:spMkLst>
            <pc:docMk/>
            <pc:sldMk cId="3453196014" sldId="265"/>
            <ac:spMk id="3" creationId="{DB79969F-9018-4529-BF0E-49CD1568B028}"/>
          </ac:spMkLst>
        </pc:spChg>
      </pc:sldChg>
      <pc:sldChg chg="modSp add mod">
        <pc:chgData name="Johnson, Chad" userId="29e26967-ee32-4210-a1e6-19e5305e9c5f" providerId="ADAL" clId="{1C242FFB-E188-4CE2-89E9-DF171875D7FD}" dt="2020-02-10T17:05:25.648" v="4108" actId="255"/>
        <pc:sldMkLst>
          <pc:docMk/>
          <pc:sldMk cId="4068395235" sldId="266"/>
        </pc:sldMkLst>
        <pc:spChg chg="mod">
          <ac:chgData name="Johnson, Chad" userId="29e26967-ee32-4210-a1e6-19e5305e9c5f" providerId="ADAL" clId="{1C242FFB-E188-4CE2-89E9-DF171875D7FD}" dt="2020-02-10T15:58:46.888" v="2078" actId="20577"/>
          <ac:spMkLst>
            <pc:docMk/>
            <pc:sldMk cId="4068395235" sldId="266"/>
            <ac:spMk id="2" creationId="{74680789-0B8D-430A-92EC-B6680CDD7C28}"/>
          </ac:spMkLst>
        </pc:spChg>
        <pc:spChg chg="mod">
          <ac:chgData name="Johnson, Chad" userId="29e26967-ee32-4210-a1e6-19e5305e9c5f" providerId="ADAL" clId="{1C242FFB-E188-4CE2-89E9-DF171875D7FD}" dt="2020-02-10T17:05:25.648" v="4108" actId="255"/>
          <ac:spMkLst>
            <pc:docMk/>
            <pc:sldMk cId="4068395235" sldId="266"/>
            <ac:spMk id="3" creationId="{1378E7A1-3BF9-4706-A9F8-7FD6AD2607AF}"/>
          </ac:spMkLst>
        </pc:spChg>
      </pc:sldChg>
      <pc:sldChg chg="addSp modSp add mod">
        <pc:chgData name="Johnson, Chad" userId="29e26967-ee32-4210-a1e6-19e5305e9c5f" providerId="ADAL" clId="{1C242FFB-E188-4CE2-89E9-DF171875D7FD}" dt="2020-02-10T16:49:19.315" v="3913" actId="20577"/>
        <pc:sldMkLst>
          <pc:docMk/>
          <pc:sldMk cId="902168915" sldId="267"/>
        </pc:sldMkLst>
        <pc:spChg chg="mod">
          <ac:chgData name="Johnson, Chad" userId="29e26967-ee32-4210-a1e6-19e5305e9c5f" providerId="ADAL" clId="{1C242FFB-E188-4CE2-89E9-DF171875D7FD}" dt="2020-02-10T16:49:19.315" v="3913" actId="20577"/>
          <ac:spMkLst>
            <pc:docMk/>
            <pc:sldMk cId="902168915" sldId="267"/>
            <ac:spMk id="2" creationId="{901D6091-21B0-4EA7-9F79-9A8408870FB2}"/>
          </ac:spMkLst>
        </pc:spChg>
        <pc:spChg chg="mod">
          <ac:chgData name="Johnson, Chad" userId="29e26967-ee32-4210-a1e6-19e5305e9c5f" providerId="ADAL" clId="{1C242FFB-E188-4CE2-89E9-DF171875D7FD}" dt="2020-02-10T16:48:03.261" v="3881" actId="14100"/>
          <ac:spMkLst>
            <pc:docMk/>
            <pc:sldMk cId="902168915" sldId="267"/>
            <ac:spMk id="3" creationId="{2F717402-3300-4C2E-B97E-FB47EECE8262}"/>
          </ac:spMkLst>
        </pc:spChg>
        <pc:picChg chg="add mod">
          <ac:chgData name="Johnson, Chad" userId="29e26967-ee32-4210-a1e6-19e5305e9c5f" providerId="ADAL" clId="{1C242FFB-E188-4CE2-89E9-DF171875D7FD}" dt="2020-02-10T16:48:10.855" v="3882" actId="14100"/>
          <ac:picMkLst>
            <pc:docMk/>
            <pc:sldMk cId="902168915" sldId="267"/>
            <ac:picMk id="4" creationId="{2F7DB9CA-2D2A-4BA0-8600-74CC288228C7}"/>
          </ac:picMkLst>
        </pc:picChg>
      </pc:sldChg>
      <pc:sldChg chg="modSp add mod">
        <pc:chgData name="Johnson, Chad" userId="29e26967-ee32-4210-a1e6-19e5305e9c5f" providerId="ADAL" clId="{1C242FFB-E188-4CE2-89E9-DF171875D7FD}" dt="2020-02-10T16:30:16.629" v="3286" actId="20577"/>
        <pc:sldMkLst>
          <pc:docMk/>
          <pc:sldMk cId="945466990" sldId="268"/>
        </pc:sldMkLst>
        <pc:spChg chg="mod">
          <ac:chgData name="Johnson, Chad" userId="29e26967-ee32-4210-a1e6-19e5305e9c5f" providerId="ADAL" clId="{1C242FFB-E188-4CE2-89E9-DF171875D7FD}" dt="2020-02-10T16:15:43.517" v="3025" actId="20577"/>
          <ac:spMkLst>
            <pc:docMk/>
            <pc:sldMk cId="945466990" sldId="268"/>
            <ac:spMk id="2" creationId="{86CA0EE3-DA2D-4A10-AC40-9CE29C3E943F}"/>
          </ac:spMkLst>
        </pc:spChg>
        <pc:spChg chg="mod">
          <ac:chgData name="Johnson, Chad" userId="29e26967-ee32-4210-a1e6-19e5305e9c5f" providerId="ADAL" clId="{1C242FFB-E188-4CE2-89E9-DF171875D7FD}" dt="2020-02-10T16:30:16.629" v="3286" actId="20577"/>
          <ac:spMkLst>
            <pc:docMk/>
            <pc:sldMk cId="945466990" sldId="268"/>
            <ac:spMk id="3" creationId="{52448F3C-7A63-4C73-8B62-45DBE31BE4C4}"/>
          </ac:spMkLst>
        </pc:spChg>
      </pc:sldChg>
      <pc:sldChg chg="modSp add mod">
        <pc:chgData name="Johnson, Chad" userId="29e26967-ee32-4210-a1e6-19e5305e9c5f" providerId="ADAL" clId="{1C242FFB-E188-4CE2-89E9-DF171875D7FD}" dt="2020-02-10T16:40:00.953" v="3867" actId="255"/>
        <pc:sldMkLst>
          <pc:docMk/>
          <pc:sldMk cId="3350224929" sldId="269"/>
        </pc:sldMkLst>
        <pc:spChg chg="mod">
          <ac:chgData name="Johnson, Chad" userId="29e26967-ee32-4210-a1e6-19e5305e9c5f" providerId="ADAL" clId="{1C242FFB-E188-4CE2-89E9-DF171875D7FD}" dt="2020-02-10T16:31:16.778" v="3316" actId="20577"/>
          <ac:spMkLst>
            <pc:docMk/>
            <pc:sldMk cId="3350224929" sldId="269"/>
            <ac:spMk id="2" creationId="{B5B3A678-295D-43AB-8706-5179F1488F0A}"/>
          </ac:spMkLst>
        </pc:spChg>
        <pc:spChg chg="mod">
          <ac:chgData name="Johnson, Chad" userId="29e26967-ee32-4210-a1e6-19e5305e9c5f" providerId="ADAL" clId="{1C242FFB-E188-4CE2-89E9-DF171875D7FD}" dt="2020-02-10T16:40:00.953" v="3867" actId="255"/>
          <ac:spMkLst>
            <pc:docMk/>
            <pc:sldMk cId="3350224929" sldId="269"/>
            <ac:spMk id="3" creationId="{EEDCA4B4-E719-42B5-98D9-5675C020A462}"/>
          </ac:spMkLst>
        </pc:spChg>
      </pc:sldChg>
      <pc:sldChg chg="addSp delSp modSp add mod">
        <pc:chgData name="Johnson, Chad" userId="29e26967-ee32-4210-a1e6-19e5305e9c5f" providerId="ADAL" clId="{1C242FFB-E188-4CE2-89E9-DF171875D7FD}" dt="2020-02-10T16:54:00.802" v="3923" actId="478"/>
        <pc:sldMkLst>
          <pc:docMk/>
          <pc:sldMk cId="1546481348" sldId="270"/>
        </pc:sldMkLst>
        <pc:picChg chg="del">
          <ac:chgData name="Johnson, Chad" userId="29e26967-ee32-4210-a1e6-19e5305e9c5f" providerId="ADAL" clId="{1C242FFB-E188-4CE2-89E9-DF171875D7FD}" dt="2020-02-10T16:54:00.802" v="3923" actId="478"/>
          <ac:picMkLst>
            <pc:docMk/>
            <pc:sldMk cId="1546481348" sldId="270"/>
            <ac:picMk id="4" creationId="{2F7DB9CA-2D2A-4BA0-8600-74CC288228C7}"/>
          </ac:picMkLst>
        </pc:picChg>
        <pc:picChg chg="add mod ord">
          <ac:chgData name="Johnson, Chad" userId="29e26967-ee32-4210-a1e6-19e5305e9c5f" providerId="ADAL" clId="{1C242FFB-E188-4CE2-89E9-DF171875D7FD}" dt="2020-02-10T16:53:59.599" v="3922" actId="167"/>
          <ac:picMkLst>
            <pc:docMk/>
            <pc:sldMk cId="1546481348" sldId="270"/>
            <ac:picMk id="5" creationId="{74B34617-551A-4BF6-89D0-20E8D78D56D2}"/>
          </ac:picMkLst>
        </pc:picChg>
      </pc:sldChg>
      <pc:sldChg chg="addSp delSp modSp add mod">
        <pc:chgData name="Johnson, Chad" userId="29e26967-ee32-4210-a1e6-19e5305e9c5f" providerId="ADAL" clId="{1C242FFB-E188-4CE2-89E9-DF171875D7FD}" dt="2020-02-10T16:54:33.058" v="3931" actId="478"/>
        <pc:sldMkLst>
          <pc:docMk/>
          <pc:sldMk cId="1683242185" sldId="271"/>
        </pc:sldMkLst>
        <pc:picChg chg="add mod ord">
          <ac:chgData name="Johnson, Chad" userId="29e26967-ee32-4210-a1e6-19e5305e9c5f" providerId="ADAL" clId="{1C242FFB-E188-4CE2-89E9-DF171875D7FD}" dt="2020-02-10T16:54:31.014" v="3930" actId="167"/>
          <ac:picMkLst>
            <pc:docMk/>
            <pc:sldMk cId="1683242185" sldId="271"/>
            <ac:picMk id="4" creationId="{23984FD0-BA83-4A41-9602-22CC9696073E}"/>
          </ac:picMkLst>
        </pc:picChg>
        <pc:picChg chg="del">
          <ac:chgData name="Johnson, Chad" userId="29e26967-ee32-4210-a1e6-19e5305e9c5f" providerId="ADAL" clId="{1C242FFB-E188-4CE2-89E9-DF171875D7FD}" dt="2020-02-10T16:54:33.058" v="3931" actId="478"/>
          <ac:picMkLst>
            <pc:docMk/>
            <pc:sldMk cId="1683242185" sldId="271"/>
            <ac:picMk id="5" creationId="{74B34617-551A-4BF6-89D0-20E8D78D56D2}"/>
          </ac:picMkLst>
        </pc:picChg>
      </pc:sldChg>
      <pc:sldChg chg="addSp delSp modSp add">
        <pc:chgData name="Johnson, Chad" userId="29e26967-ee32-4210-a1e6-19e5305e9c5f" providerId="ADAL" clId="{1C242FFB-E188-4CE2-89E9-DF171875D7FD}" dt="2020-02-10T17:32:48.343" v="4466" actId="478"/>
        <pc:sldMkLst>
          <pc:docMk/>
          <pc:sldMk cId="1838327918" sldId="272"/>
        </pc:sldMkLst>
        <pc:spChg chg="del">
          <ac:chgData name="Johnson, Chad" userId="29e26967-ee32-4210-a1e6-19e5305e9c5f" providerId="ADAL" clId="{1C242FFB-E188-4CE2-89E9-DF171875D7FD}" dt="2020-02-10T17:30:38.688" v="4446"/>
          <ac:spMkLst>
            <pc:docMk/>
            <pc:sldMk cId="1838327918" sldId="272"/>
            <ac:spMk id="2" creationId="{58DE30C2-E6BA-4DA5-8A12-B43A97CF0598}"/>
          </ac:spMkLst>
        </pc:spChg>
        <pc:spChg chg="del">
          <ac:chgData name="Johnson, Chad" userId="29e26967-ee32-4210-a1e6-19e5305e9c5f" providerId="ADAL" clId="{1C242FFB-E188-4CE2-89E9-DF171875D7FD}" dt="2020-02-10T17:30:38.688" v="4446"/>
          <ac:spMkLst>
            <pc:docMk/>
            <pc:sldMk cId="1838327918" sldId="272"/>
            <ac:spMk id="3" creationId="{455BC55A-17E5-48F1-9200-B657ED59BDF4}"/>
          </ac:spMkLst>
        </pc:spChg>
        <pc:picChg chg="add del mod">
          <ac:chgData name="Johnson, Chad" userId="29e26967-ee32-4210-a1e6-19e5305e9c5f" providerId="ADAL" clId="{1C242FFB-E188-4CE2-89E9-DF171875D7FD}" dt="2020-02-10T17:30:57.056" v="4450" actId="478"/>
          <ac:picMkLst>
            <pc:docMk/>
            <pc:sldMk cId="1838327918" sldId="272"/>
            <ac:picMk id="2050" creationId="{66717480-9366-4AB7-82CA-5D205D3DEFD1}"/>
          </ac:picMkLst>
        </pc:picChg>
        <pc:picChg chg="add mod">
          <ac:chgData name="Johnson, Chad" userId="29e26967-ee32-4210-a1e6-19e5305e9c5f" providerId="ADAL" clId="{1C242FFB-E188-4CE2-89E9-DF171875D7FD}" dt="2020-02-10T17:31:36.072" v="4455" actId="1076"/>
          <ac:picMkLst>
            <pc:docMk/>
            <pc:sldMk cId="1838327918" sldId="272"/>
            <ac:picMk id="2052" creationId="{9C66E307-5E27-49F1-AC7A-53ED6623C3A5}"/>
          </ac:picMkLst>
        </pc:picChg>
        <pc:picChg chg="add mod">
          <ac:chgData name="Johnson, Chad" userId="29e26967-ee32-4210-a1e6-19e5305e9c5f" providerId="ADAL" clId="{1C242FFB-E188-4CE2-89E9-DF171875D7FD}" dt="2020-02-10T17:32:17.681" v="4462" actId="1076"/>
          <ac:picMkLst>
            <pc:docMk/>
            <pc:sldMk cId="1838327918" sldId="272"/>
            <ac:picMk id="2054" creationId="{1AA3DA2D-2C51-4A93-9933-5499777EE197}"/>
          </ac:picMkLst>
        </pc:picChg>
        <pc:picChg chg="add mod">
          <ac:chgData name="Johnson, Chad" userId="29e26967-ee32-4210-a1e6-19e5305e9c5f" providerId="ADAL" clId="{1C242FFB-E188-4CE2-89E9-DF171875D7FD}" dt="2020-02-10T17:32:10.727" v="4461" actId="1076"/>
          <ac:picMkLst>
            <pc:docMk/>
            <pc:sldMk cId="1838327918" sldId="272"/>
            <ac:picMk id="2056" creationId="{BF43F663-8227-4761-BB66-85C0D9BA7DEE}"/>
          </ac:picMkLst>
        </pc:picChg>
        <pc:picChg chg="add mod">
          <ac:chgData name="Johnson, Chad" userId="29e26967-ee32-4210-a1e6-19e5305e9c5f" providerId="ADAL" clId="{1C242FFB-E188-4CE2-89E9-DF171875D7FD}" dt="2020-02-10T17:32:17.681" v="4462" actId="1076"/>
          <ac:picMkLst>
            <pc:docMk/>
            <pc:sldMk cId="1838327918" sldId="272"/>
            <ac:picMk id="2058" creationId="{5816D9C5-101D-405C-BDBF-F0E8CA84347D}"/>
          </ac:picMkLst>
        </pc:picChg>
        <pc:picChg chg="add del mod">
          <ac:chgData name="Johnson, Chad" userId="29e26967-ee32-4210-a1e6-19e5305e9c5f" providerId="ADAL" clId="{1C242FFB-E188-4CE2-89E9-DF171875D7FD}" dt="2020-02-10T17:32:48.343" v="4466" actId="478"/>
          <ac:picMkLst>
            <pc:docMk/>
            <pc:sldMk cId="1838327918" sldId="272"/>
            <ac:picMk id="2060" creationId="{40920A3E-4929-49FC-BDE5-66328973B1F6}"/>
          </ac:picMkLst>
        </pc:picChg>
      </pc:sldChg>
      <pc:sldChg chg="modSp add mod">
        <pc:chgData name="Johnson, Chad" userId="29e26967-ee32-4210-a1e6-19e5305e9c5f" providerId="ADAL" clId="{1C242FFB-E188-4CE2-89E9-DF171875D7FD}" dt="2020-02-10T17:40:16.815" v="5203" actId="20577"/>
        <pc:sldMkLst>
          <pc:docMk/>
          <pc:sldMk cId="1409555481" sldId="273"/>
        </pc:sldMkLst>
        <pc:spChg chg="mod">
          <ac:chgData name="Johnson, Chad" userId="29e26967-ee32-4210-a1e6-19e5305e9c5f" providerId="ADAL" clId="{1C242FFB-E188-4CE2-89E9-DF171875D7FD}" dt="2020-02-10T17:35:35.056" v="4500" actId="20577"/>
          <ac:spMkLst>
            <pc:docMk/>
            <pc:sldMk cId="1409555481" sldId="273"/>
            <ac:spMk id="2" creationId="{569ECC90-1C5B-40C9-B2A8-3588C05FBD0C}"/>
          </ac:spMkLst>
        </pc:spChg>
        <pc:spChg chg="mod">
          <ac:chgData name="Johnson, Chad" userId="29e26967-ee32-4210-a1e6-19e5305e9c5f" providerId="ADAL" clId="{1C242FFB-E188-4CE2-89E9-DF171875D7FD}" dt="2020-02-10T17:40:16.815" v="5203" actId="20577"/>
          <ac:spMkLst>
            <pc:docMk/>
            <pc:sldMk cId="1409555481" sldId="273"/>
            <ac:spMk id="3" creationId="{2F7075E1-459A-45BF-BF6A-8407B3C06F6F}"/>
          </ac:spMkLst>
        </pc:spChg>
      </pc:sldChg>
      <pc:sldChg chg="modSp add del mod">
        <pc:chgData name="Johnson, Chad" userId="29e26967-ee32-4210-a1e6-19e5305e9c5f" providerId="ADAL" clId="{1C242FFB-E188-4CE2-89E9-DF171875D7FD}" dt="2020-02-10T17:52:35.044" v="5429" actId="2696"/>
        <pc:sldMkLst>
          <pc:docMk/>
          <pc:sldMk cId="775086879" sldId="274"/>
        </pc:sldMkLst>
        <pc:spChg chg="mod">
          <ac:chgData name="Johnson, Chad" userId="29e26967-ee32-4210-a1e6-19e5305e9c5f" providerId="ADAL" clId="{1C242FFB-E188-4CE2-89E9-DF171875D7FD}" dt="2020-02-10T17:40:33.871" v="5219" actId="20577"/>
          <ac:spMkLst>
            <pc:docMk/>
            <pc:sldMk cId="775086879" sldId="274"/>
            <ac:spMk id="2" creationId="{FFF95B01-E010-45BB-A966-87B5EF7975F8}"/>
          </ac:spMkLst>
        </pc:spChg>
        <pc:spChg chg="mod">
          <ac:chgData name="Johnson, Chad" userId="29e26967-ee32-4210-a1e6-19e5305e9c5f" providerId="ADAL" clId="{1C242FFB-E188-4CE2-89E9-DF171875D7FD}" dt="2020-02-10T17:42:15.863" v="5428" actId="20577"/>
          <ac:spMkLst>
            <pc:docMk/>
            <pc:sldMk cId="775086879" sldId="274"/>
            <ac:spMk id="3" creationId="{B135A35A-43BB-4C24-AA4F-488A45C41B75}"/>
          </ac:spMkLst>
        </pc:spChg>
      </pc:sldChg>
      <pc:sldChg chg="addSp delSp modSp add mod setBg">
        <pc:chgData name="Johnson, Chad" userId="29e26967-ee32-4210-a1e6-19e5305e9c5f" providerId="ADAL" clId="{1C242FFB-E188-4CE2-89E9-DF171875D7FD}" dt="2020-02-10T18:11:34.309" v="5460" actId="1076"/>
        <pc:sldMkLst>
          <pc:docMk/>
          <pc:sldMk cId="1398859455" sldId="274"/>
        </pc:sldMkLst>
        <pc:spChg chg="mod">
          <ac:chgData name="Johnson, Chad" userId="29e26967-ee32-4210-a1e6-19e5305e9c5f" providerId="ADAL" clId="{1C242FFB-E188-4CE2-89E9-DF171875D7FD}" dt="2020-02-10T18:11:27.764" v="5459" actId="14100"/>
          <ac:spMkLst>
            <pc:docMk/>
            <pc:sldMk cId="1398859455" sldId="274"/>
            <ac:spMk id="2" creationId="{1435FEEA-188C-4A56-9C25-436E0BF80B8B}"/>
          </ac:spMkLst>
        </pc:spChg>
        <pc:spChg chg="del">
          <ac:chgData name="Johnson, Chad" userId="29e26967-ee32-4210-a1e6-19e5305e9c5f" providerId="ADAL" clId="{1C242FFB-E188-4CE2-89E9-DF171875D7FD}" dt="2020-02-10T18:09:20.509" v="5444"/>
          <ac:spMkLst>
            <pc:docMk/>
            <pc:sldMk cId="1398859455" sldId="274"/>
            <ac:spMk id="3" creationId="{C4476082-1475-416E-BD22-C1CBBD89D8E7}"/>
          </ac:spMkLst>
        </pc:spChg>
        <pc:spChg chg="add del mod">
          <ac:chgData name="Johnson, Chad" userId="29e26967-ee32-4210-a1e6-19e5305e9c5f" providerId="ADAL" clId="{1C242FFB-E188-4CE2-89E9-DF171875D7FD}" dt="2020-02-10T18:09:33.866" v="5446"/>
          <ac:spMkLst>
            <pc:docMk/>
            <pc:sldMk cId="1398859455" sldId="274"/>
            <ac:spMk id="4" creationId="{66630336-D1AD-4DE9-BF12-1F2094EEB306}"/>
          </ac:spMkLst>
        </pc:spChg>
        <pc:picChg chg="add del">
          <ac:chgData name="Johnson, Chad" userId="29e26967-ee32-4210-a1e6-19e5305e9c5f" providerId="ADAL" clId="{1C242FFB-E188-4CE2-89E9-DF171875D7FD}" dt="2020-02-10T18:09:32.687" v="5445" actId="478"/>
          <ac:picMkLst>
            <pc:docMk/>
            <pc:sldMk cId="1398859455" sldId="274"/>
            <ac:picMk id="3074" creationId="{32613BA3-6CE4-4F15-95FC-6F63D36702D4}"/>
          </ac:picMkLst>
        </pc:picChg>
        <pc:picChg chg="add mod">
          <ac:chgData name="Johnson, Chad" userId="29e26967-ee32-4210-a1e6-19e5305e9c5f" providerId="ADAL" clId="{1C242FFB-E188-4CE2-89E9-DF171875D7FD}" dt="2020-02-10T18:11:34.309" v="5460" actId="1076"/>
          <ac:picMkLst>
            <pc:docMk/>
            <pc:sldMk cId="1398859455" sldId="274"/>
            <ac:picMk id="3076" creationId="{0D052817-725E-4C76-8460-11F6CFF39B6D}"/>
          </ac:picMkLst>
        </pc:picChg>
      </pc:sldChg>
      <pc:sldChg chg="modSp add mod">
        <pc:chgData name="Johnson, Chad" userId="29e26967-ee32-4210-a1e6-19e5305e9c5f" providerId="ADAL" clId="{1C242FFB-E188-4CE2-89E9-DF171875D7FD}" dt="2020-02-10T18:18:05.413" v="5723" actId="20577"/>
        <pc:sldMkLst>
          <pc:docMk/>
          <pc:sldMk cId="912439679" sldId="275"/>
        </pc:sldMkLst>
        <pc:spChg chg="mod">
          <ac:chgData name="Johnson, Chad" userId="29e26967-ee32-4210-a1e6-19e5305e9c5f" providerId="ADAL" clId="{1C242FFB-E188-4CE2-89E9-DF171875D7FD}" dt="2020-02-10T18:18:05.413" v="5723" actId="20577"/>
          <ac:spMkLst>
            <pc:docMk/>
            <pc:sldMk cId="912439679" sldId="275"/>
            <ac:spMk id="2" creationId="{BFFC3C01-5DD7-406D-AC87-6DB6F1D5DCE8}"/>
          </ac:spMkLst>
        </pc:spChg>
        <pc:spChg chg="mod">
          <ac:chgData name="Johnson, Chad" userId="29e26967-ee32-4210-a1e6-19e5305e9c5f" providerId="ADAL" clId="{1C242FFB-E188-4CE2-89E9-DF171875D7FD}" dt="2020-02-10T18:16:03.513" v="5692" actId="27636"/>
          <ac:spMkLst>
            <pc:docMk/>
            <pc:sldMk cId="912439679" sldId="275"/>
            <ac:spMk id="3" creationId="{41E81DEC-3618-4523-A379-F436434E805B}"/>
          </ac:spMkLst>
        </pc:spChg>
      </pc:sldChg>
      <pc:sldChg chg="modSp add mod">
        <pc:chgData name="Johnson, Chad" userId="29e26967-ee32-4210-a1e6-19e5305e9c5f" providerId="ADAL" clId="{1C242FFB-E188-4CE2-89E9-DF171875D7FD}" dt="2020-02-10T18:21:43.110" v="5785" actId="6549"/>
        <pc:sldMkLst>
          <pc:docMk/>
          <pc:sldMk cId="3498979847" sldId="276"/>
        </pc:sldMkLst>
        <pc:spChg chg="mod">
          <ac:chgData name="Johnson, Chad" userId="29e26967-ee32-4210-a1e6-19e5305e9c5f" providerId="ADAL" clId="{1C242FFB-E188-4CE2-89E9-DF171875D7FD}" dt="2020-02-10T18:21:03.069" v="5777" actId="20577"/>
          <ac:spMkLst>
            <pc:docMk/>
            <pc:sldMk cId="3498979847" sldId="276"/>
            <ac:spMk id="2" creationId="{E74EF51E-93CA-41CF-9035-846A994664B8}"/>
          </ac:spMkLst>
        </pc:spChg>
        <pc:spChg chg="mod">
          <ac:chgData name="Johnson, Chad" userId="29e26967-ee32-4210-a1e6-19e5305e9c5f" providerId="ADAL" clId="{1C242FFB-E188-4CE2-89E9-DF171875D7FD}" dt="2020-02-10T18:21:43.110" v="5785" actId="6549"/>
          <ac:spMkLst>
            <pc:docMk/>
            <pc:sldMk cId="3498979847" sldId="276"/>
            <ac:spMk id="3" creationId="{85FC0FD4-7979-4F47-9FF1-393DB273F6C5}"/>
          </ac:spMkLst>
        </pc:spChg>
      </pc:sldChg>
      <pc:sldChg chg="modSp add mod">
        <pc:chgData name="Johnson, Chad" userId="29e26967-ee32-4210-a1e6-19e5305e9c5f" providerId="ADAL" clId="{1C242FFB-E188-4CE2-89E9-DF171875D7FD}" dt="2020-02-10T18:32:55.469" v="5828" actId="20577"/>
        <pc:sldMkLst>
          <pc:docMk/>
          <pc:sldMk cId="2716475394" sldId="277"/>
        </pc:sldMkLst>
        <pc:spChg chg="mod">
          <ac:chgData name="Johnson, Chad" userId="29e26967-ee32-4210-a1e6-19e5305e9c5f" providerId="ADAL" clId="{1C242FFB-E188-4CE2-89E9-DF171875D7FD}" dt="2020-02-10T18:31:30.077" v="5811" actId="20577"/>
          <ac:spMkLst>
            <pc:docMk/>
            <pc:sldMk cId="2716475394" sldId="277"/>
            <ac:spMk id="2" creationId="{7F06817D-EAD1-473E-A83B-C0C7423994D1}"/>
          </ac:spMkLst>
        </pc:spChg>
        <pc:spChg chg="mod">
          <ac:chgData name="Johnson, Chad" userId="29e26967-ee32-4210-a1e6-19e5305e9c5f" providerId="ADAL" clId="{1C242FFB-E188-4CE2-89E9-DF171875D7FD}" dt="2020-02-10T18:32:55.469" v="5828" actId="20577"/>
          <ac:spMkLst>
            <pc:docMk/>
            <pc:sldMk cId="2716475394" sldId="277"/>
            <ac:spMk id="3" creationId="{C7935E46-4872-4E2E-A02C-AF75EE3B85E2}"/>
          </ac:spMkLst>
        </pc:spChg>
      </pc:sldChg>
      <pc:sldChg chg="modSp add mod">
        <pc:chgData name="Johnson, Chad" userId="29e26967-ee32-4210-a1e6-19e5305e9c5f" providerId="ADAL" clId="{1C242FFB-E188-4CE2-89E9-DF171875D7FD}" dt="2020-02-10T18:34:32.174" v="5900" actId="6549"/>
        <pc:sldMkLst>
          <pc:docMk/>
          <pc:sldMk cId="4262472330" sldId="278"/>
        </pc:sldMkLst>
        <pc:spChg chg="mod">
          <ac:chgData name="Johnson, Chad" userId="29e26967-ee32-4210-a1e6-19e5305e9c5f" providerId="ADAL" clId="{1C242FFB-E188-4CE2-89E9-DF171875D7FD}" dt="2020-02-10T18:34:32.174" v="5900" actId="6549"/>
          <ac:spMkLst>
            <pc:docMk/>
            <pc:sldMk cId="4262472330" sldId="278"/>
            <ac:spMk id="3" creationId="{C7935E46-4872-4E2E-A02C-AF75EE3B85E2}"/>
          </ac:spMkLst>
        </pc:spChg>
      </pc:sldChg>
      <pc:sldChg chg="del">
        <pc:chgData name="Johnson, Chad" userId="29e26967-ee32-4210-a1e6-19e5305e9c5f" providerId="ADAL" clId="{1C242FFB-E188-4CE2-89E9-DF171875D7FD}" dt="2020-02-10T14:36:00.300" v="41" actId="47"/>
        <pc:sldMkLst>
          <pc:docMk/>
          <pc:sldMk cId="1380871736" sldId="292"/>
        </pc:sldMkLst>
      </pc:sldChg>
      <pc:sldChg chg="del">
        <pc:chgData name="Johnson, Chad" userId="29e26967-ee32-4210-a1e6-19e5305e9c5f" providerId="ADAL" clId="{1C242FFB-E188-4CE2-89E9-DF171875D7FD}" dt="2020-02-10T14:36:00.300" v="41" actId="47"/>
        <pc:sldMkLst>
          <pc:docMk/>
          <pc:sldMk cId="2839199843" sldId="299"/>
        </pc:sldMkLst>
      </pc:sldChg>
      <pc:sldChg chg="del">
        <pc:chgData name="Johnson, Chad" userId="29e26967-ee32-4210-a1e6-19e5305e9c5f" providerId="ADAL" clId="{1C242FFB-E188-4CE2-89E9-DF171875D7FD}" dt="2020-02-10T14:36:00.300" v="41" actId="47"/>
        <pc:sldMkLst>
          <pc:docMk/>
          <pc:sldMk cId="1392138276" sldId="300"/>
        </pc:sldMkLst>
      </pc:sldChg>
      <pc:sldChg chg="del">
        <pc:chgData name="Johnson, Chad" userId="29e26967-ee32-4210-a1e6-19e5305e9c5f" providerId="ADAL" clId="{1C242FFB-E188-4CE2-89E9-DF171875D7FD}" dt="2020-02-10T14:36:00.300" v="41" actId="47"/>
        <pc:sldMkLst>
          <pc:docMk/>
          <pc:sldMk cId="1863785125" sldId="301"/>
        </pc:sldMkLst>
      </pc:sldChg>
      <pc:sldChg chg="del">
        <pc:chgData name="Johnson, Chad" userId="29e26967-ee32-4210-a1e6-19e5305e9c5f" providerId="ADAL" clId="{1C242FFB-E188-4CE2-89E9-DF171875D7FD}" dt="2020-02-10T14:36:00.300" v="41" actId="47"/>
        <pc:sldMkLst>
          <pc:docMk/>
          <pc:sldMk cId="448561007" sldId="302"/>
        </pc:sldMkLst>
      </pc:sldChg>
      <pc:sldChg chg="del">
        <pc:chgData name="Johnson, Chad" userId="29e26967-ee32-4210-a1e6-19e5305e9c5f" providerId="ADAL" clId="{1C242FFB-E188-4CE2-89E9-DF171875D7FD}" dt="2020-02-10T14:36:00.300" v="41" actId="47"/>
        <pc:sldMkLst>
          <pc:docMk/>
          <pc:sldMk cId="723949380" sldId="303"/>
        </pc:sldMkLst>
      </pc:sldChg>
      <pc:sldChg chg="del">
        <pc:chgData name="Johnson, Chad" userId="29e26967-ee32-4210-a1e6-19e5305e9c5f" providerId="ADAL" clId="{1C242FFB-E188-4CE2-89E9-DF171875D7FD}" dt="2020-02-10T14:36:00.300" v="41" actId="47"/>
        <pc:sldMkLst>
          <pc:docMk/>
          <pc:sldMk cId="44395964" sldId="338"/>
        </pc:sldMkLst>
      </pc:sldChg>
      <pc:sldChg chg="del">
        <pc:chgData name="Johnson, Chad" userId="29e26967-ee32-4210-a1e6-19e5305e9c5f" providerId="ADAL" clId="{1C242FFB-E188-4CE2-89E9-DF171875D7FD}" dt="2020-02-10T14:36:00.300" v="41" actId="47"/>
        <pc:sldMkLst>
          <pc:docMk/>
          <pc:sldMk cId="2070578623" sldId="339"/>
        </pc:sldMkLst>
      </pc:sldChg>
      <pc:sldChg chg="del">
        <pc:chgData name="Johnson, Chad" userId="29e26967-ee32-4210-a1e6-19e5305e9c5f" providerId="ADAL" clId="{1C242FFB-E188-4CE2-89E9-DF171875D7FD}" dt="2020-02-10T14:36:00.300" v="41" actId="47"/>
        <pc:sldMkLst>
          <pc:docMk/>
          <pc:sldMk cId="14393133" sldId="340"/>
        </pc:sldMkLst>
      </pc:sldChg>
      <pc:sldChg chg="del">
        <pc:chgData name="Johnson, Chad" userId="29e26967-ee32-4210-a1e6-19e5305e9c5f" providerId="ADAL" clId="{1C242FFB-E188-4CE2-89E9-DF171875D7FD}" dt="2020-02-10T14:36:00.300" v="41" actId="47"/>
        <pc:sldMkLst>
          <pc:docMk/>
          <pc:sldMk cId="1493605767" sldId="341"/>
        </pc:sldMkLst>
      </pc:sldChg>
      <pc:sldChg chg="del">
        <pc:chgData name="Johnson, Chad" userId="29e26967-ee32-4210-a1e6-19e5305e9c5f" providerId="ADAL" clId="{1C242FFB-E188-4CE2-89E9-DF171875D7FD}" dt="2020-02-10T14:36:00.300" v="41" actId="47"/>
        <pc:sldMkLst>
          <pc:docMk/>
          <pc:sldMk cId="314727050" sldId="342"/>
        </pc:sldMkLst>
      </pc:sldChg>
      <pc:sldChg chg="del">
        <pc:chgData name="Johnson, Chad" userId="29e26967-ee32-4210-a1e6-19e5305e9c5f" providerId="ADAL" clId="{1C242FFB-E188-4CE2-89E9-DF171875D7FD}" dt="2020-02-10T14:36:00.300" v="41" actId="47"/>
        <pc:sldMkLst>
          <pc:docMk/>
          <pc:sldMk cId="3602925391" sldId="343"/>
        </pc:sldMkLst>
      </pc:sldChg>
      <pc:sldChg chg="del">
        <pc:chgData name="Johnson, Chad" userId="29e26967-ee32-4210-a1e6-19e5305e9c5f" providerId="ADAL" clId="{1C242FFB-E188-4CE2-89E9-DF171875D7FD}" dt="2020-02-10T14:36:00.300" v="41" actId="47"/>
        <pc:sldMkLst>
          <pc:docMk/>
          <pc:sldMk cId="2190778995" sldId="344"/>
        </pc:sldMkLst>
      </pc:sldChg>
      <pc:sldChg chg="del">
        <pc:chgData name="Johnson, Chad" userId="29e26967-ee32-4210-a1e6-19e5305e9c5f" providerId="ADAL" clId="{1C242FFB-E188-4CE2-89E9-DF171875D7FD}" dt="2020-02-10T14:36:00.300" v="41" actId="47"/>
        <pc:sldMkLst>
          <pc:docMk/>
          <pc:sldMk cId="1582733341" sldId="345"/>
        </pc:sldMkLst>
      </pc:sldChg>
      <pc:sldChg chg="del">
        <pc:chgData name="Johnson, Chad" userId="29e26967-ee32-4210-a1e6-19e5305e9c5f" providerId="ADAL" clId="{1C242FFB-E188-4CE2-89E9-DF171875D7FD}" dt="2020-02-10T14:36:00.300" v="41" actId="47"/>
        <pc:sldMkLst>
          <pc:docMk/>
          <pc:sldMk cId="1964980057" sldId="346"/>
        </pc:sldMkLst>
      </pc:sldChg>
      <pc:sldChg chg="del">
        <pc:chgData name="Johnson, Chad" userId="29e26967-ee32-4210-a1e6-19e5305e9c5f" providerId="ADAL" clId="{1C242FFB-E188-4CE2-89E9-DF171875D7FD}" dt="2020-02-10T14:36:00.300" v="41" actId="47"/>
        <pc:sldMkLst>
          <pc:docMk/>
          <pc:sldMk cId="1774347452" sldId="347"/>
        </pc:sldMkLst>
      </pc:sldChg>
      <pc:sldChg chg="del">
        <pc:chgData name="Johnson, Chad" userId="29e26967-ee32-4210-a1e6-19e5305e9c5f" providerId="ADAL" clId="{1C242FFB-E188-4CE2-89E9-DF171875D7FD}" dt="2020-02-10T14:36:00.300" v="41" actId="47"/>
        <pc:sldMkLst>
          <pc:docMk/>
          <pc:sldMk cId="3082065248" sldId="348"/>
        </pc:sldMkLst>
      </pc:sldChg>
      <pc:sldChg chg="del">
        <pc:chgData name="Johnson, Chad" userId="29e26967-ee32-4210-a1e6-19e5305e9c5f" providerId="ADAL" clId="{1C242FFB-E188-4CE2-89E9-DF171875D7FD}" dt="2020-02-10T14:36:00.300" v="41" actId="47"/>
        <pc:sldMkLst>
          <pc:docMk/>
          <pc:sldMk cId="962640099" sldId="349"/>
        </pc:sldMkLst>
      </pc:sldChg>
      <pc:sldChg chg="del">
        <pc:chgData name="Johnson, Chad" userId="29e26967-ee32-4210-a1e6-19e5305e9c5f" providerId="ADAL" clId="{1C242FFB-E188-4CE2-89E9-DF171875D7FD}" dt="2020-02-10T14:36:00.300" v="41" actId="47"/>
        <pc:sldMkLst>
          <pc:docMk/>
          <pc:sldMk cId="1313289750" sldId="350"/>
        </pc:sldMkLst>
      </pc:sldChg>
      <pc:sldChg chg="del">
        <pc:chgData name="Johnson, Chad" userId="29e26967-ee32-4210-a1e6-19e5305e9c5f" providerId="ADAL" clId="{1C242FFB-E188-4CE2-89E9-DF171875D7FD}" dt="2020-02-10T14:36:00.300" v="41" actId="47"/>
        <pc:sldMkLst>
          <pc:docMk/>
          <pc:sldMk cId="1874273238" sldId="351"/>
        </pc:sldMkLst>
      </pc:sldChg>
      <pc:sldChg chg="del">
        <pc:chgData name="Johnson, Chad" userId="29e26967-ee32-4210-a1e6-19e5305e9c5f" providerId="ADAL" clId="{1C242FFB-E188-4CE2-89E9-DF171875D7FD}" dt="2020-02-10T14:36:00.300" v="41" actId="47"/>
        <pc:sldMkLst>
          <pc:docMk/>
          <pc:sldMk cId="3229648191" sldId="352"/>
        </pc:sldMkLst>
      </pc:sldChg>
      <pc:sldChg chg="del">
        <pc:chgData name="Johnson, Chad" userId="29e26967-ee32-4210-a1e6-19e5305e9c5f" providerId="ADAL" clId="{1C242FFB-E188-4CE2-89E9-DF171875D7FD}" dt="2020-02-10T14:36:00.300" v="41" actId="47"/>
        <pc:sldMkLst>
          <pc:docMk/>
          <pc:sldMk cId="1624475554" sldId="353"/>
        </pc:sldMkLst>
      </pc:sldChg>
      <pc:sldChg chg="del">
        <pc:chgData name="Johnson, Chad" userId="29e26967-ee32-4210-a1e6-19e5305e9c5f" providerId="ADAL" clId="{1C242FFB-E188-4CE2-89E9-DF171875D7FD}" dt="2020-02-10T14:36:00.300" v="41" actId="47"/>
        <pc:sldMkLst>
          <pc:docMk/>
          <pc:sldMk cId="1657625968" sldId="354"/>
        </pc:sldMkLst>
      </pc:sldChg>
      <pc:sldChg chg="del">
        <pc:chgData name="Johnson, Chad" userId="29e26967-ee32-4210-a1e6-19e5305e9c5f" providerId="ADAL" clId="{1C242FFB-E188-4CE2-89E9-DF171875D7FD}" dt="2020-02-10T14:36:00.300" v="41" actId="47"/>
        <pc:sldMkLst>
          <pc:docMk/>
          <pc:sldMk cId="2549575650" sldId="355"/>
        </pc:sldMkLst>
      </pc:sldChg>
      <pc:sldChg chg="del">
        <pc:chgData name="Johnson, Chad" userId="29e26967-ee32-4210-a1e6-19e5305e9c5f" providerId="ADAL" clId="{1C242FFB-E188-4CE2-89E9-DF171875D7FD}" dt="2020-02-10T14:36:00.300" v="41" actId="47"/>
        <pc:sldMkLst>
          <pc:docMk/>
          <pc:sldMk cId="2832475848" sldId="356"/>
        </pc:sldMkLst>
      </pc:sldChg>
      <pc:sldChg chg="del">
        <pc:chgData name="Johnson, Chad" userId="29e26967-ee32-4210-a1e6-19e5305e9c5f" providerId="ADAL" clId="{1C242FFB-E188-4CE2-89E9-DF171875D7FD}" dt="2020-02-10T14:36:00.300" v="41" actId="47"/>
        <pc:sldMkLst>
          <pc:docMk/>
          <pc:sldMk cId="1360595555" sldId="357"/>
        </pc:sldMkLst>
      </pc:sldChg>
      <pc:sldChg chg="del">
        <pc:chgData name="Johnson, Chad" userId="29e26967-ee32-4210-a1e6-19e5305e9c5f" providerId="ADAL" clId="{1C242FFB-E188-4CE2-89E9-DF171875D7FD}" dt="2020-02-10T14:36:00.300" v="41" actId="47"/>
        <pc:sldMkLst>
          <pc:docMk/>
          <pc:sldMk cId="1767499191" sldId="358"/>
        </pc:sldMkLst>
      </pc:sldChg>
      <pc:sldChg chg="del">
        <pc:chgData name="Johnson, Chad" userId="29e26967-ee32-4210-a1e6-19e5305e9c5f" providerId="ADAL" clId="{1C242FFB-E188-4CE2-89E9-DF171875D7FD}" dt="2020-02-10T14:36:00.300" v="41" actId="47"/>
        <pc:sldMkLst>
          <pc:docMk/>
          <pc:sldMk cId="1802657357" sldId="359"/>
        </pc:sldMkLst>
      </pc:sldChg>
      <pc:sldChg chg="del">
        <pc:chgData name="Johnson, Chad" userId="29e26967-ee32-4210-a1e6-19e5305e9c5f" providerId="ADAL" clId="{1C242FFB-E188-4CE2-89E9-DF171875D7FD}" dt="2020-02-10T14:36:00.300" v="41" actId="47"/>
        <pc:sldMkLst>
          <pc:docMk/>
          <pc:sldMk cId="3662174618" sldId="360"/>
        </pc:sldMkLst>
      </pc:sldChg>
      <pc:sldChg chg="del">
        <pc:chgData name="Johnson, Chad" userId="29e26967-ee32-4210-a1e6-19e5305e9c5f" providerId="ADAL" clId="{1C242FFB-E188-4CE2-89E9-DF171875D7FD}" dt="2020-02-10T14:36:00.300" v="41" actId="47"/>
        <pc:sldMkLst>
          <pc:docMk/>
          <pc:sldMk cId="3616269394" sldId="361"/>
        </pc:sldMkLst>
      </pc:sldChg>
      <pc:sldChg chg="del">
        <pc:chgData name="Johnson, Chad" userId="29e26967-ee32-4210-a1e6-19e5305e9c5f" providerId="ADAL" clId="{1C242FFB-E188-4CE2-89E9-DF171875D7FD}" dt="2020-02-10T14:36:00.300" v="41" actId="47"/>
        <pc:sldMkLst>
          <pc:docMk/>
          <pc:sldMk cId="2737171540" sldId="362"/>
        </pc:sldMkLst>
      </pc:sldChg>
      <pc:sldChg chg="del">
        <pc:chgData name="Johnson, Chad" userId="29e26967-ee32-4210-a1e6-19e5305e9c5f" providerId="ADAL" clId="{1C242FFB-E188-4CE2-89E9-DF171875D7FD}" dt="2020-02-10T14:36:00.300" v="41" actId="47"/>
        <pc:sldMkLst>
          <pc:docMk/>
          <pc:sldMk cId="3677927523" sldId="363"/>
        </pc:sldMkLst>
      </pc:sldChg>
      <pc:sldChg chg="del">
        <pc:chgData name="Johnson, Chad" userId="29e26967-ee32-4210-a1e6-19e5305e9c5f" providerId="ADAL" clId="{1C242FFB-E188-4CE2-89E9-DF171875D7FD}" dt="2020-02-10T14:36:00.300" v="41" actId="47"/>
        <pc:sldMkLst>
          <pc:docMk/>
          <pc:sldMk cId="704015081" sldId="364"/>
        </pc:sldMkLst>
      </pc:sldChg>
      <pc:sldChg chg="del">
        <pc:chgData name="Johnson, Chad" userId="29e26967-ee32-4210-a1e6-19e5305e9c5f" providerId="ADAL" clId="{1C242FFB-E188-4CE2-89E9-DF171875D7FD}" dt="2020-02-10T14:36:00.300" v="41" actId="47"/>
        <pc:sldMkLst>
          <pc:docMk/>
          <pc:sldMk cId="964240616" sldId="365"/>
        </pc:sldMkLst>
      </pc:sldChg>
      <pc:sldChg chg="del">
        <pc:chgData name="Johnson, Chad" userId="29e26967-ee32-4210-a1e6-19e5305e9c5f" providerId="ADAL" clId="{1C242FFB-E188-4CE2-89E9-DF171875D7FD}" dt="2020-02-10T14:36:00.300" v="41" actId="47"/>
        <pc:sldMkLst>
          <pc:docMk/>
          <pc:sldMk cId="1232884749" sldId="366"/>
        </pc:sldMkLst>
      </pc:sldChg>
      <pc:sldChg chg="del">
        <pc:chgData name="Johnson, Chad" userId="29e26967-ee32-4210-a1e6-19e5305e9c5f" providerId="ADAL" clId="{1C242FFB-E188-4CE2-89E9-DF171875D7FD}" dt="2020-02-10T14:36:00.300" v="41" actId="47"/>
        <pc:sldMkLst>
          <pc:docMk/>
          <pc:sldMk cId="2569421003" sldId="367"/>
        </pc:sldMkLst>
      </pc:sldChg>
      <pc:sldChg chg="del">
        <pc:chgData name="Johnson, Chad" userId="29e26967-ee32-4210-a1e6-19e5305e9c5f" providerId="ADAL" clId="{1C242FFB-E188-4CE2-89E9-DF171875D7FD}" dt="2020-02-10T14:36:00.300" v="41" actId="47"/>
        <pc:sldMkLst>
          <pc:docMk/>
          <pc:sldMk cId="846410323" sldId="368"/>
        </pc:sldMkLst>
      </pc:sldChg>
      <pc:sldChg chg="del">
        <pc:chgData name="Johnson, Chad" userId="29e26967-ee32-4210-a1e6-19e5305e9c5f" providerId="ADAL" clId="{1C242FFB-E188-4CE2-89E9-DF171875D7FD}" dt="2020-02-10T14:36:00.300" v="41" actId="47"/>
        <pc:sldMkLst>
          <pc:docMk/>
          <pc:sldMk cId="1028813903" sldId="369"/>
        </pc:sldMkLst>
      </pc:sldChg>
    </pc:docChg>
  </pc:docChgLst>
  <pc:docChgLst>
    <pc:chgData name="Johnson, Chad" userId="29e26967-ee32-4210-a1e6-19e5305e9c5f" providerId="ADAL" clId="{DC1B32AF-9495-44D7-9879-F404CF4E1064}"/>
    <pc:docChg chg="undo custSel addSld delSld modSld sldOrd">
      <pc:chgData name="Johnson, Chad" userId="29e26967-ee32-4210-a1e6-19e5305e9c5f" providerId="ADAL" clId="{DC1B32AF-9495-44D7-9879-F404CF4E1064}" dt="2020-02-12T20:05:57.566" v="7399" actId="478"/>
      <pc:docMkLst>
        <pc:docMk/>
      </pc:docMkLst>
      <pc:sldChg chg="addSp delSp modSp mod">
        <pc:chgData name="Johnson, Chad" userId="29e26967-ee32-4210-a1e6-19e5305e9c5f" providerId="ADAL" clId="{DC1B32AF-9495-44D7-9879-F404CF4E1064}" dt="2020-02-12T14:30:48.710" v="98" actId="14100"/>
        <pc:sldMkLst>
          <pc:docMk/>
          <pc:sldMk cId="2762506819" sldId="256"/>
        </pc:sldMkLst>
        <pc:spChg chg="mod">
          <ac:chgData name="Johnson, Chad" userId="29e26967-ee32-4210-a1e6-19e5305e9c5f" providerId="ADAL" clId="{DC1B32AF-9495-44D7-9879-F404CF4E1064}" dt="2020-02-12T14:30:48.710" v="98" actId="14100"/>
          <ac:spMkLst>
            <pc:docMk/>
            <pc:sldMk cId="2762506819" sldId="256"/>
            <ac:spMk id="2" creationId="{D159C024-82D3-43B7-8864-1EB020588252}"/>
          </ac:spMkLst>
        </pc:spChg>
        <pc:spChg chg="del">
          <ac:chgData name="Johnson, Chad" userId="29e26967-ee32-4210-a1e6-19e5305e9c5f" providerId="ADAL" clId="{DC1B32AF-9495-44D7-9879-F404CF4E1064}" dt="2020-02-12T14:29:14.397" v="2" actId="478"/>
          <ac:spMkLst>
            <pc:docMk/>
            <pc:sldMk cId="2762506819" sldId="256"/>
            <ac:spMk id="4" creationId="{8614A72B-9C17-4048-B85B-45CC0EFE8F3B}"/>
          </ac:spMkLst>
        </pc:spChg>
        <pc:picChg chg="del">
          <ac:chgData name="Johnson, Chad" userId="29e26967-ee32-4210-a1e6-19e5305e9c5f" providerId="ADAL" clId="{DC1B32AF-9495-44D7-9879-F404CF4E1064}" dt="2020-02-12T14:29:11.125" v="1" actId="478"/>
          <ac:picMkLst>
            <pc:docMk/>
            <pc:sldMk cId="2762506819" sldId="256"/>
            <ac:picMk id="3" creationId="{56C1BDFA-D750-4812-BDDA-F72B5999F6EF}"/>
          </ac:picMkLst>
        </pc:picChg>
        <pc:picChg chg="add mod">
          <ac:chgData name="Johnson, Chad" userId="29e26967-ee32-4210-a1e6-19e5305e9c5f" providerId="ADAL" clId="{DC1B32AF-9495-44D7-9879-F404CF4E1064}" dt="2020-02-12T14:30:42.870" v="97"/>
          <ac:picMkLst>
            <pc:docMk/>
            <pc:sldMk cId="2762506819" sldId="256"/>
            <ac:picMk id="1026" creationId="{B1688F87-AC5C-4D0C-A144-035EBEEEA758}"/>
          </ac:picMkLst>
        </pc:picChg>
      </pc:sldChg>
      <pc:sldChg chg="del">
        <pc:chgData name="Johnson, Chad" userId="29e26967-ee32-4210-a1e6-19e5305e9c5f" providerId="ADAL" clId="{DC1B32AF-9495-44D7-9879-F404CF4E1064}" dt="2020-02-12T14:29:08.395" v="0" actId="2696"/>
        <pc:sldMkLst>
          <pc:docMk/>
          <pc:sldMk cId="469444427" sldId="257"/>
        </pc:sldMkLst>
      </pc:sldChg>
      <pc:sldChg chg="addSp delSp modSp add mod">
        <pc:chgData name="Johnson, Chad" userId="29e26967-ee32-4210-a1e6-19e5305e9c5f" providerId="ADAL" clId="{DC1B32AF-9495-44D7-9879-F404CF4E1064}" dt="2020-02-12T14:53:32.185" v="529" actId="14100"/>
        <pc:sldMkLst>
          <pc:docMk/>
          <pc:sldMk cId="1520653543" sldId="257"/>
        </pc:sldMkLst>
        <pc:spChg chg="mod">
          <ac:chgData name="Johnson, Chad" userId="29e26967-ee32-4210-a1e6-19e5305e9c5f" providerId="ADAL" clId="{DC1B32AF-9495-44D7-9879-F404CF4E1064}" dt="2020-02-12T14:45:44.578" v="124" actId="20577"/>
          <ac:spMkLst>
            <pc:docMk/>
            <pc:sldMk cId="1520653543" sldId="257"/>
            <ac:spMk id="2" creationId="{8C98360E-8190-4BC6-9FC2-11139E542192}"/>
          </ac:spMkLst>
        </pc:spChg>
        <pc:spChg chg="mod">
          <ac:chgData name="Johnson, Chad" userId="29e26967-ee32-4210-a1e6-19e5305e9c5f" providerId="ADAL" clId="{DC1B32AF-9495-44D7-9879-F404CF4E1064}" dt="2020-02-12T14:53:32.185" v="529" actId="14100"/>
          <ac:spMkLst>
            <pc:docMk/>
            <pc:sldMk cId="1520653543" sldId="257"/>
            <ac:spMk id="3" creationId="{6726F960-BE1D-4903-BC72-7F73961FDB5B}"/>
          </ac:spMkLst>
        </pc:spChg>
        <pc:picChg chg="add del">
          <ac:chgData name="Johnson, Chad" userId="29e26967-ee32-4210-a1e6-19e5305e9c5f" providerId="ADAL" clId="{DC1B32AF-9495-44D7-9879-F404CF4E1064}" dt="2020-02-12T14:51:40.296" v="288"/>
          <ac:picMkLst>
            <pc:docMk/>
            <pc:sldMk cId="1520653543" sldId="257"/>
            <ac:picMk id="2050" creationId="{AB818670-A78D-4121-B01D-A38915D6DB54}"/>
          </ac:picMkLst>
        </pc:picChg>
      </pc:sldChg>
      <pc:sldChg chg="addSp delSp modSp add mod">
        <pc:chgData name="Johnson, Chad" userId="29e26967-ee32-4210-a1e6-19e5305e9c5f" providerId="ADAL" clId="{DC1B32AF-9495-44D7-9879-F404CF4E1064}" dt="2020-02-12T14:52:04.464" v="295" actId="1076"/>
        <pc:sldMkLst>
          <pc:docMk/>
          <pc:sldMk cId="2141357888" sldId="258"/>
        </pc:sldMkLst>
        <pc:spChg chg="del">
          <ac:chgData name="Johnson, Chad" userId="29e26967-ee32-4210-a1e6-19e5305e9c5f" providerId="ADAL" clId="{DC1B32AF-9495-44D7-9879-F404CF4E1064}" dt="2020-02-12T14:51:45.410" v="290" actId="478"/>
          <ac:spMkLst>
            <pc:docMk/>
            <pc:sldMk cId="2141357888" sldId="258"/>
            <ac:spMk id="2" creationId="{CAF97652-9293-419D-A321-96458FC971EF}"/>
          </ac:spMkLst>
        </pc:spChg>
        <pc:spChg chg="del">
          <ac:chgData name="Johnson, Chad" userId="29e26967-ee32-4210-a1e6-19e5305e9c5f" providerId="ADAL" clId="{DC1B32AF-9495-44D7-9879-F404CF4E1064}" dt="2020-02-12T14:51:42.819" v="289"/>
          <ac:spMkLst>
            <pc:docMk/>
            <pc:sldMk cId="2141357888" sldId="258"/>
            <ac:spMk id="3" creationId="{E2A5805B-6FEE-4499-BE57-FEF625B26900}"/>
          </ac:spMkLst>
        </pc:spChg>
        <pc:picChg chg="add mod">
          <ac:chgData name="Johnson, Chad" userId="29e26967-ee32-4210-a1e6-19e5305e9c5f" providerId="ADAL" clId="{DC1B32AF-9495-44D7-9879-F404CF4E1064}" dt="2020-02-12T14:52:04.464" v="295" actId="1076"/>
          <ac:picMkLst>
            <pc:docMk/>
            <pc:sldMk cId="2141357888" sldId="258"/>
            <ac:picMk id="4" creationId="{A56427B3-1417-4E7A-AF8E-EB1415F6F779}"/>
          </ac:picMkLst>
        </pc:picChg>
      </pc:sldChg>
      <pc:sldChg chg="del">
        <pc:chgData name="Johnson, Chad" userId="29e26967-ee32-4210-a1e6-19e5305e9c5f" providerId="ADAL" clId="{DC1B32AF-9495-44D7-9879-F404CF4E1064}" dt="2020-02-12T14:29:08.395" v="0" actId="2696"/>
        <pc:sldMkLst>
          <pc:docMk/>
          <pc:sldMk cId="3642890949" sldId="258"/>
        </pc:sldMkLst>
      </pc:sldChg>
      <pc:sldChg chg="addSp modSp add mod ord">
        <pc:chgData name="Johnson, Chad" userId="29e26967-ee32-4210-a1e6-19e5305e9c5f" providerId="ADAL" clId="{DC1B32AF-9495-44D7-9879-F404CF4E1064}" dt="2020-02-12T18:19:20.419" v="5055"/>
        <pc:sldMkLst>
          <pc:docMk/>
          <pc:sldMk cId="620839656" sldId="259"/>
        </pc:sldMkLst>
        <pc:spChg chg="mod">
          <ac:chgData name="Johnson, Chad" userId="29e26967-ee32-4210-a1e6-19e5305e9c5f" providerId="ADAL" clId="{DC1B32AF-9495-44D7-9879-F404CF4E1064}" dt="2020-02-12T14:54:37.138" v="544" actId="20577"/>
          <ac:spMkLst>
            <pc:docMk/>
            <pc:sldMk cId="620839656" sldId="259"/>
            <ac:spMk id="2" creationId="{08B73F68-546A-457D-B84F-CC660C2C8F08}"/>
          </ac:spMkLst>
        </pc:spChg>
        <pc:spChg chg="mod">
          <ac:chgData name="Johnson, Chad" userId="29e26967-ee32-4210-a1e6-19e5305e9c5f" providerId="ADAL" clId="{DC1B32AF-9495-44D7-9879-F404CF4E1064}" dt="2020-02-12T16:23:18.435" v="4004" actId="255"/>
          <ac:spMkLst>
            <pc:docMk/>
            <pc:sldMk cId="620839656" sldId="259"/>
            <ac:spMk id="3" creationId="{C45AD881-BB53-4812-BCF8-A78FBD36E344}"/>
          </ac:spMkLst>
        </pc:spChg>
        <pc:picChg chg="add mod">
          <ac:chgData name="Johnson, Chad" userId="29e26967-ee32-4210-a1e6-19e5305e9c5f" providerId="ADAL" clId="{DC1B32AF-9495-44D7-9879-F404CF4E1064}" dt="2020-02-12T16:26:44.913" v="4014" actId="1076"/>
          <ac:picMkLst>
            <pc:docMk/>
            <pc:sldMk cId="620839656" sldId="259"/>
            <ac:picMk id="11266" creationId="{59D5ECCC-6AE3-44C6-8C2B-4B5FB9A1B767}"/>
          </ac:picMkLst>
        </pc:picChg>
        <pc:picChg chg="add mod">
          <ac:chgData name="Johnson, Chad" userId="29e26967-ee32-4210-a1e6-19e5305e9c5f" providerId="ADAL" clId="{DC1B32AF-9495-44D7-9879-F404CF4E1064}" dt="2020-02-12T16:26:53.983" v="4016" actId="1076"/>
          <ac:picMkLst>
            <pc:docMk/>
            <pc:sldMk cId="620839656" sldId="259"/>
            <ac:picMk id="11268" creationId="{DE7AA939-123C-4FFD-A862-6674533421E0}"/>
          </ac:picMkLst>
        </pc:picChg>
      </pc:sldChg>
      <pc:sldChg chg="del">
        <pc:chgData name="Johnson, Chad" userId="29e26967-ee32-4210-a1e6-19e5305e9c5f" providerId="ADAL" clId="{DC1B32AF-9495-44D7-9879-F404CF4E1064}" dt="2020-02-12T14:29:08.395" v="0" actId="2696"/>
        <pc:sldMkLst>
          <pc:docMk/>
          <pc:sldMk cId="3086079424" sldId="259"/>
        </pc:sldMkLst>
      </pc:sldChg>
      <pc:sldChg chg="del">
        <pc:chgData name="Johnson, Chad" userId="29e26967-ee32-4210-a1e6-19e5305e9c5f" providerId="ADAL" clId="{DC1B32AF-9495-44D7-9879-F404CF4E1064}" dt="2020-02-12T14:29:08.395" v="0" actId="2696"/>
        <pc:sldMkLst>
          <pc:docMk/>
          <pc:sldMk cId="282566988" sldId="260"/>
        </pc:sldMkLst>
      </pc:sldChg>
      <pc:sldChg chg="modSp add mod">
        <pc:chgData name="Johnson, Chad" userId="29e26967-ee32-4210-a1e6-19e5305e9c5f" providerId="ADAL" clId="{DC1B32AF-9495-44D7-9879-F404CF4E1064}" dt="2020-02-12T15:02:43.404" v="1901" actId="255"/>
        <pc:sldMkLst>
          <pc:docMk/>
          <pc:sldMk cId="1260143740" sldId="260"/>
        </pc:sldMkLst>
        <pc:spChg chg="mod">
          <ac:chgData name="Johnson, Chad" userId="29e26967-ee32-4210-a1e6-19e5305e9c5f" providerId="ADAL" clId="{DC1B32AF-9495-44D7-9879-F404CF4E1064}" dt="2020-02-12T14:57:29.092" v="989" actId="20577"/>
          <ac:spMkLst>
            <pc:docMk/>
            <pc:sldMk cId="1260143740" sldId="260"/>
            <ac:spMk id="2" creationId="{AA0B77D6-5884-4EDD-8C69-2A4D6E47C2E4}"/>
          </ac:spMkLst>
        </pc:spChg>
        <pc:spChg chg="mod">
          <ac:chgData name="Johnson, Chad" userId="29e26967-ee32-4210-a1e6-19e5305e9c5f" providerId="ADAL" clId="{DC1B32AF-9495-44D7-9879-F404CF4E1064}" dt="2020-02-12T15:02:43.404" v="1901" actId="255"/>
          <ac:spMkLst>
            <pc:docMk/>
            <pc:sldMk cId="1260143740" sldId="260"/>
            <ac:spMk id="3" creationId="{EC3DBE8B-3855-4FB3-95C9-7C5A656B7FB9}"/>
          </ac:spMkLst>
        </pc:spChg>
      </pc:sldChg>
      <pc:sldChg chg="addSp delSp modSp add mod">
        <pc:chgData name="Johnson, Chad" userId="29e26967-ee32-4210-a1e6-19e5305e9c5f" providerId="ADAL" clId="{DC1B32AF-9495-44D7-9879-F404CF4E1064}" dt="2020-02-12T15:07:32.703" v="1953" actId="1076"/>
        <pc:sldMkLst>
          <pc:docMk/>
          <pc:sldMk cId="1415096435" sldId="261"/>
        </pc:sldMkLst>
        <pc:spChg chg="del">
          <ac:chgData name="Johnson, Chad" userId="29e26967-ee32-4210-a1e6-19e5305e9c5f" providerId="ADAL" clId="{DC1B32AF-9495-44D7-9879-F404CF4E1064}" dt="2020-02-12T15:04:16.370" v="1903"/>
          <ac:spMkLst>
            <pc:docMk/>
            <pc:sldMk cId="1415096435" sldId="261"/>
            <ac:spMk id="2" creationId="{E89EED5B-A36A-4DB2-BF6D-822605C578A9}"/>
          </ac:spMkLst>
        </pc:spChg>
        <pc:spChg chg="del">
          <ac:chgData name="Johnson, Chad" userId="29e26967-ee32-4210-a1e6-19e5305e9c5f" providerId="ADAL" clId="{DC1B32AF-9495-44D7-9879-F404CF4E1064}" dt="2020-02-12T15:04:16.370" v="1903"/>
          <ac:spMkLst>
            <pc:docMk/>
            <pc:sldMk cId="1415096435" sldId="261"/>
            <ac:spMk id="3" creationId="{6C336576-7457-4B0B-B377-7506EFBCF95F}"/>
          </ac:spMkLst>
        </pc:spChg>
        <pc:spChg chg="add mod">
          <ac:chgData name="Johnson, Chad" userId="29e26967-ee32-4210-a1e6-19e5305e9c5f" providerId="ADAL" clId="{DC1B32AF-9495-44D7-9879-F404CF4E1064}" dt="2020-02-12T15:07:20.688" v="1948" actId="14100"/>
          <ac:spMkLst>
            <pc:docMk/>
            <pc:sldMk cId="1415096435" sldId="261"/>
            <ac:spMk id="4" creationId="{37E27A8E-E1E2-4DA8-9517-1D8F18DCF0B4}"/>
          </ac:spMkLst>
        </pc:spChg>
        <pc:spChg chg="add del mod ord">
          <ac:chgData name="Johnson, Chad" userId="29e26967-ee32-4210-a1e6-19e5305e9c5f" providerId="ADAL" clId="{DC1B32AF-9495-44D7-9879-F404CF4E1064}" dt="2020-02-12T15:06:47.880" v="1942"/>
          <ac:spMkLst>
            <pc:docMk/>
            <pc:sldMk cId="1415096435" sldId="261"/>
            <ac:spMk id="5" creationId="{DDEBAEE5-67D3-4096-9728-01A71B495C67}"/>
          </ac:spMkLst>
        </pc:spChg>
        <pc:picChg chg="add mod">
          <ac:chgData name="Johnson, Chad" userId="29e26967-ee32-4210-a1e6-19e5305e9c5f" providerId="ADAL" clId="{DC1B32AF-9495-44D7-9879-F404CF4E1064}" dt="2020-02-12T15:07:32.703" v="1953" actId="1076"/>
          <ac:picMkLst>
            <pc:docMk/>
            <pc:sldMk cId="1415096435" sldId="261"/>
            <ac:picMk id="8" creationId="{740B0D2E-DEA1-4D17-A636-4C26895F12C4}"/>
          </ac:picMkLst>
        </pc:picChg>
        <pc:picChg chg="add del mod">
          <ac:chgData name="Johnson, Chad" userId="29e26967-ee32-4210-a1e6-19e5305e9c5f" providerId="ADAL" clId="{DC1B32AF-9495-44D7-9879-F404CF4E1064}" dt="2020-02-12T15:06:46.396" v="1941"/>
          <ac:picMkLst>
            <pc:docMk/>
            <pc:sldMk cId="1415096435" sldId="261"/>
            <ac:picMk id="3074" creationId="{5364B669-CA1A-46B3-B3D4-C87347257512}"/>
          </ac:picMkLst>
        </pc:picChg>
        <pc:picChg chg="add del mod">
          <ac:chgData name="Johnson, Chad" userId="29e26967-ee32-4210-a1e6-19e5305e9c5f" providerId="ADAL" clId="{DC1B32AF-9495-44D7-9879-F404CF4E1064}" dt="2020-02-12T15:06:56.832" v="1945" actId="478"/>
          <ac:picMkLst>
            <pc:docMk/>
            <pc:sldMk cId="1415096435" sldId="261"/>
            <ac:picMk id="3076" creationId="{703317A0-AF8D-4EFB-92DC-611C71506C62}"/>
          </ac:picMkLst>
        </pc:picChg>
      </pc:sldChg>
      <pc:sldChg chg="del">
        <pc:chgData name="Johnson, Chad" userId="29e26967-ee32-4210-a1e6-19e5305e9c5f" providerId="ADAL" clId="{DC1B32AF-9495-44D7-9879-F404CF4E1064}" dt="2020-02-12T14:29:08.395" v="0" actId="2696"/>
        <pc:sldMkLst>
          <pc:docMk/>
          <pc:sldMk cId="1363516955" sldId="262"/>
        </pc:sldMkLst>
      </pc:sldChg>
      <pc:sldChg chg="addSp delSp modSp add mod">
        <pc:chgData name="Johnson, Chad" userId="29e26967-ee32-4210-a1e6-19e5305e9c5f" providerId="ADAL" clId="{DC1B32AF-9495-44D7-9879-F404CF4E1064}" dt="2020-02-12T16:00:06.626" v="3547" actId="20577"/>
        <pc:sldMkLst>
          <pc:docMk/>
          <pc:sldMk cId="1641419818" sldId="262"/>
        </pc:sldMkLst>
        <pc:spChg chg="add mod">
          <ac:chgData name="Johnson, Chad" userId="29e26967-ee32-4210-a1e6-19e5305e9c5f" providerId="ADAL" clId="{DC1B32AF-9495-44D7-9879-F404CF4E1064}" dt="2020-02-12T15:19:42.782" v="2027" actId="14100"/>
          <ac:spMkLst>
            <pc:docMk/>
            <pc:sldMk cId="1641419818" sldId="262"/>
            <ac:spMk id="2" creationId="{A7F27B7D-CC8C-461F-B332-F39BC0B48834}"/>
          </ac:spMkLst>
        </pc:spChg>
        <pc:spChg chg="add del mod ord">
          <ac:chgData name="Johnson, Chad" userId="29e26967-ee32-4210-a1e6-19e5305e9c5f" providerId="ADAL" clId="{DC1B32AF-9495-44D7-9879-F404CF4E1064}" dt="2020-02-12T15:19:23.172" v="2001"/>
          <ac:spMkLst>
            <pc:docMk/>
            <pc:sldMk cId="1641419818" sldId="262"/>
            <ac:spMk id="3" creationId="{26501C6D-F580-4BB1-BD6E-F953A68EAE80}"/>
          </ac:spMkLst>
        </pc:spChg>
        <pc:spChg chg="add mod">
          <ac:chgData name="Johnson, Chad" userId="29e26967-ee32-4210-a1e6-19e5305e9c5f" providerId="ADAL" clId="{DC1B32AF-9495-44D7-9879-F404CF4E1064}" dt="2020-02-12T16:00:06.626" v="3547" actId="20577"/>
          <ac:spMkLst>
            <pc:docMk/>
            <pc:sldMk cId="1641419818" sldId="262"/>
            <ac:spMk id="4" creationId="{0D85E9EB-6C2A-44B9-B7C1-349E2B19B090}"/>
          </ac:spMkLst>
        </pc:spChg>
        <pc:picChg chg="add del mod">
          <ac:chgData name="Johnson, Chad" userId="29e26967-ee32-4210-a1e6-19e5305e9c5f" providerId="ADAL" clId="{DC1B32AF-9495-44D7-9879-F404CF4E1064}" dt="2020-02-12T15:19:58.629" v="2029"/>
          <ac:picMkLst>
            <pc:docMk/>
            <pc:sldMk cId="1641419818" sldId="262"/>
            <ac:picMk id="6" creationId="{5B41641A-52BB-4714-A598-4F73F475ECEB}"/>
          </ac:picMkLst>
        </pc:picChg>
        <pc:picChg chg="add mod">
          <ac:chgData name="Johnson, Chad" userId="29e26967-ee32-4210-a1e6-19e5305e9c5f" providerId="ADAL" clId="{DC1B32AF-9495-44D7-9879-F404CF4E1064}" dt="2020-02-12T15:20:06.537" v="2032" actId="1076"/>
          <ac:picMkLst>
            <pc:docMk/>
            <pc:sldMk cId="1641419818" sldId="262"/>
            <ac:picMk id="8" creationId="{67B94F85-3C0A-4E94-9992-382634514499}"/>
          </ac:picMkLst>
        </pc:picChg>
        <pc:picChg chg="del">
          <ac:chgData name="Johnson, Chad" userId="29e26967-ee32-4210-a1e6-19e5305e9c5f" providerId="ADAL" clId="{DC1B32AF-9495-44D7-9879-F404CF4E1064}" dt="2020-02-12T15:18:55.252" v="1954" actId="478"/>
          <ac:picMkLst>
            <pc:docMk/>
            <pc:sldMk cId="1641419818" sldId="262"/>
            <ac:picMk id="3074" creationId="{5364B669-CA1A-46B3-B3D4-C87347257512}"/>
          </ac:picMkLst>
        </pc:picChg>
        <pc:picChg chg="del">
          <ac:chgData name="Johnson, Chad" userId="29e26967-ee32-4210-a1e6-19e5305e9c5f" providerId="ADAL" clId="{DC1B32AF-9495-44D7-9879-F404CF4E1064}" dt="2020-02-12T15:19:21.935" v="2000"/>
          <ac:picMkLst>
            <pc:docMk/>
            <pc:sldMk cId="1641419818" sldId="262"/>
            <ac:picMk id="3076" creationId="{703317A0-AF8D-4EFB-92DC-611C71506C62}"/>
          </ac:picMkLst>
        </pc:picChg>
      </pc:sldChg>
      <pc:sldChg chg="del">
        <pc:chgData name="Johnson, Chad" userId="29e26967-ee32-4210-a1e6-19e5305e9c5f" providerId="ADAL" clId="{DC1B32AF-9495-44D7-9879-F404CF4E1064}" dt="2020-02-12T14:29:08.395" v="0" actId="2696"/>
        <pc:sldMkLst>
          <pc:docMk/>
          <pc:sldMk cId="1487558496" sldId="263"/>
        </pc:sldMkLst>
      </pc:sldChg>
      <pc:sldChg chg="modSp add mod ord">
        <pc:chgData name="Johnson, Chad" userId="29e26967-ee32-4210-a1e6-19e5305e9c5f" providerId="ADAL" clId="{DC1B32AF-9495-44D7-9879-F404CF4E1064}" dt="2020-02-12T15:48:07.589" v="3291" actId="20577"/>
        <pc:sldMkLst>
          <pc:docMk/>
          <pc:sldMk cId="4088045063" sldId="263"/>
        </pc:sldMkLst>
        <pc:spChg chg="mod">
          <ac:chgData name="Johnson, Chad" userId="29e26967-ee32-4210-a1e6-19e5305e9c5f" providerId="ADAL" clId="{DC1B32AF-9495-44D7-9879-F404CF4E1064}" dt="2020-02-12T15:48:07.589" v="3291" actId="20577"/>
          <ac:spMkLst>
            <pc:docMk/>
            <pc:sldMk cId="4088045063" sldId="263"/>
            <ac:spMk id="4" creationId="{0D85E9EB-6C2A-44B9-B7C1-349E2B19B090}"/>
          </ac:spMkLst>
        </pc:spChg>
      </pc:sldChg>
      <pc:sldChg chg="del">
        <pc:chgData name="Johnson, Chad" userId="29e26967-ee32-4210-a1e6-19e5305e9c5f" providerId="ADAL" clId="{DC1B32AF-9495-44D7-9879-F404CF4E1064}" dt="2020-02-12T14:29:08.395" v="0" actId="2696"/>
        <pc:sldMkLst>
          <pc:docMk/>
          <pc:sldMk cId="1516282553" sldId="264"/>
        </pc:sldMkLst>
      </pc:sldChg>
      <pc:sldChg chg="addSp delSp modSp add mod">
        <pc:chgData name="Johnson, Chad" userId="29e26967-ee32-4210-a1e6-19e5305e9c5f" providerId="ADAL" clId="{DC1B32AF-9495-44D7-9879-F404CF4E1064}" dt="2020-02-12T15:43:49.112" v="3006" actId="1076"/>
        <pc:sldMkLst>
          <pc:docMk/>
          <pc:sldMk cId="3844843056" sldId="264"/>
        </pc:sldMkLst>
        <pc:spChg chg="del">
          <ac:chgData name="Johnson, Chad" userId="29e26967-ee32-4210-a1e6-19e5305e9c5f" providerId="ADAL" clId="{DC1B32AF-9495-44D7-9879-F404CF4E1064}" dt="2020-02-12T15:43:38.004" v="3003" actId="478"/>
          <ac:spMkLst>
            <pc:docMk/>
            <pc:sldMk cId="3844843056" sldId="264"/>
            <ac:spMk id="2" creationId="{72DE0B4F-A7FC-4F89-87A9-86A6602F833B}"/>
          </ac:spMkLst>
        </pc:spChg>
        <pc:spChg chg="del">
          <ac:chgData name="Johnson, Chad" userId="29e26967-ee32-4210-a1e6-19e5305e9c5f" providerId="ADAL" clId="{DC1B32AF-9495-44D7-9879-F404CF4E1064}" dt="2020-02-12T15:43:30.131" v="3002"/>
          <ac:spMkLst>
            <pc:docMk/>
            <pc:sldMk cId="3844843056" sldId="264"/>
            <ac:spMk id="3" creationId="{85B81732-A21A-4835-92C6-A377E7C2CDE4}"/>
          </ac:spMkLst>
        </pc:spChg>
        <pc:picChg chg="add mod">
          <ac:chgData name="Johnson, Chad" userId="29e26967-ee32-4210-a1e6-19e5305e9c5f" providerId="ADAL" clId="{DC1B32AF-9495-44D7-9879-F404CF4E1064}" dt="2020-02-12T15:43:49.112" v="3006" actId="1076"/>
          <ac:picMkLst>
            <pc:docMk/>
            <pc:sldMk cId="3844843056" sldId="264"/>
            <ac:picMk id="5122" creationId="{63ACE1E7-B0F1-468B-8595-0F7CEC123926}"/>
          </ac:picMkLst>
        </pc:picChg>
      </pc:sldChg>
      <pc:sldChg chg="modSp add mod ord">
        <pc:chgData name="Johnson, Chad" userId="29e26967-ee32-4210-a1e6-19e5305e9c5f" providerId="ADAL" clId="{DC1B32AF-9495-44D7-9879-F404CF4E1064}" dt="2020-02-12T15:48:32.465" v="3295"/>
        <pc:sldMkLst>
          <pc:docMk/>
          <pc:sldMk cId="465376696" sldId="265"/>
        </pc:sldMkLst>
        <pc:spChg chg="mod">
          <ac:chgData name="Johnson, Chad" userId="29e26967-ee32-4210-a1e6-19e5305e9c5f" providerId="ADAL" clId="{DC1B32AF-9495-44D7-9879-F404CF4E1064}" dt="2020-02-12T15:48:17.646" v="3293" actId="20577"/>
          <ac:spMkLst>
            <pc:docMk/>
            <pc:sldMk cId="465376696" sldId="265"/>
            <ac:spMk id="4" creationId="{0D85E9EB-6C2A-44B9-B7C1-349E2B19B090}"/>
          </ac:spMkLst>
        </pc:spChg>
      </pc:sldChg>
      <pc:sldChg chg="del">
        <pc:chgData name="Johnson, Chad" userId="29e26967-ee32-4210-a1e6-19e5305e9c5f" providerId="ADAL" clId="{DC1B32AF-9495-44D7-9879-F404CF4E1064}" dt="2020-02-12T14:29:08.395" v="0" actId="2696"/>
        <pc:sldMkLst>
          <pc:docMk/>
          <pc:sldMk cId="4068395235" sldId="266"/>
        </pc:sldMkLst>
      </pc:sldChg>
      <pc:sldChg chg="addSp delSp modSp add mod">
        <pc:chgData name="Johnson, Chad" userId="29e26967-ee32-4210-a1e6-19e5305e9c5f" providerId="ADAL" clId="{DC1B32AF-9495-44D7-9879-F404CF4E1064}" dt="2020-02-12T16:04:53.122" v="3816" actId="33524"/>
        <pc:sldMkLst>
          <pc:docMk/>
          <pc:sldMk cId="4261176935" sldId="266"/>
        </pc:sldMkLst>
        <pc:spChg chg="mod">
          <ac:chgData name="Johnson, Chad" userId="29e26967-ee32-4210-a1e6-19e5305e9c5f" providerId="ADAL" clId="{DC1B32AF-9495-44D7-9879-F404CF4E1064}" dt="2020-02-12T15:53:19.153" v="3333" actId="20577"/>
          <ac:spMkLst>
            <pc:docMk/>
            <pc:sldMk cId="4261176935" sldId="266"/>
            <ac:spMk id="2" creationId="{21711963-F81E-4E0C-9CE5-F283C3C961BD}"/>
          </ac:spMkLst>
        </pc:spChg>
        <pc:spChg chg="add del mod">
          <ac:chgData name="Johnson, Chad" userId="29e26967-ee32-4210-a1e6-19e5305e9c5f" providerId="ADAL" clId="{DC1B32AF-9495-44D7-9879-F404CF4E1064}" dt="2020-02-12T16:04:53.122" v="3816" actId="33524"/>
          <ac:spMkLst>
            <pc:docMk/>
            <pc:sldMk cId="4261176935" sldId="266"/>
            <ac:spMk id="3" creationId="{F67C3B04-13E5-4118-A906-20C1F1B4A574}"/>
          </ac:spMkLst>
        </pc:spChg>
        <pc:spChg chg="add del mod">
          <ac:chgData name="Johnson, Chad" userId="29e26967-ee32-4210-a1e6-19e5305e9c5f" providerId="ADAL" clId="{DC1B32AF-9495-44D7-9879-F404CF4E1064}" dt="2020-02-12T16:02:57.980" v="3705" actId="478"/>
          <ac:spMkLst>
            <pc:docMk/>
            <pc:sldMk cId="4261176935" sldId="266"/>
            <ac:spMk id="4" creationId="{12741335-E707-4416-AF7C-F00942DF0AC9}"/>
          </ac:spMkLst>
        </pc:spChg>
        <pc:picChg chg="add del">
          <ac:chgData name="Johnson, Chad" userId="29e26967-ee32-4210-a1e6-19e5305e9c5f" providerId="ADAL" clId="{DC1B32AF-9495-44D7-9879-F404CF4E1064}" dt="2020-02-12T15:59:33.212" v="3447" actId="478"/>
          <ac:picMkLst>
            <pc:docMk/>
            <pc:sldMk cId="4261176935" sldId="266"/>
            <ac:picMk id="8194" creationId="{D8334CE4-9C94-4172-9E8D-8325DC2D78B2}"/>
          </ac:picMkLst>
        </pc:picChg>
        <pc:picChg chg="add del">
          <ac:chgData name="Johnson, Chad" userId="29e26967-ee32-4210-a1e6-19e5305e9c5f" providerId="ADAL" clId="{DC1B32AF-9495-44D7-9879-F404CF4E1064}" dt="2020-02-12T16:03:00.235" v="3706" actId="478"/>
          <ac:picMkLst>
            <pc:docMk/>
            <pc:sldMk cId="4261176935" sldId="266"/>
            <ac:picMk id="8196" creationId="{B6632505-C59F-4634-9100-F314BEA478F9}"/>
          </ac:picMkLst>
        </pc:picChg>
        <pc:picChg chg="add mod">
          <ac:chgData name="Johnson, Chad" userId="29e26967-ee32-4210-a1e6-19e5305e9c5f" providerId="ADAL" clId="{DC1B32AF-9495-44D7-9879-F404CF4E1064}" dt="2020-02-12T16:03:13.232" v="3710" actId="1076"/>
          <ac:picMkLst>
            <pc:docMk/>
            <pc:sldMk cId="4261176935" sldId="266"/>
            <ac:picMk id="8198" creationId="{AA0CA9C5-C02F-4CAD-A5EF-4678B3AA9EAE}"/>
          </ac:picMkLst>
        </pc:picChg>
      </pc:sldChg>
      <pc:sldChg chg="addSp delSp modSp add mod">
        <pc:chgData name="Johnson, Chad" userId="29e26967-ee32-4210-a1e6-19e5305e9c5f" providerId="ADAL" clId="{DC1B32AF-9495-44D7-9879-F404CF4E1064}" dt="2020-02-12T16:05:54.931" v="3822" actId="14100"/>
        <pc:sldMkLst>
          <pc:docMk/>
          <pc:sldMk cId="422646519" sldId="267"/>
        </pc:sldMkLst>
        <pc:spChg chg="del">
          <ac:chgData name="Johnson, Chad" userId="29e26967-ee32-4210-a1e6-19e5305e9c5f" providerId="ADAL" clId="{DC1B32AF-9495-44D7-9879-F404CF4E1064}" dt="2020-02-12T16:05:43.325" v="3817" actId="478"/>
          <ac:spMkLst>
            <pc:docMk/>
            <pc:sldMk cId="422646519" sldId="267"/>
            <ac:spMk id="2" creationId="{21711963-F81E-4E0C-9CE5-F283C3C961BD}"/>
          </ac:spMkLst>
        </pc:spChg>
        <pc:spChg chg="del">
          <ac:chgData name="Johnson, Chad" userId="29e26967-ee32-4210-a1e6-19e5305e9c5f" providerId="ADAL" clId="{DC1B32AF-9495-44D7-9879-F404CF4E1064}" dt="2020-02-12T16:05:47.421" v="3819" actId="478"/>
          <ac:spMkLst>
            <pc:docMk/>
            <pc:sldMk cId="422646519" sldId="267"/>
            <ac:spMk id="3" creationId="{F67C3B04-13E5-4118-A906-20C1F1B4A574}"/>
          </ac:spMkLst>
        </pc:spChg>
        <pc:spChg chg="add del mod">
          <ac:chgData name="Johnson, Chad" userId="29e26967-ee32-4210-a1e6-19e5305e9c5f" providerId="ADAL" clId="{DC1B32AF-9495-44D7-9879-F404CF4E1064}" dt="2020-02-12T16:05:45.138" v="3818" actId="478"/>
          <ac:spMkLst>
            <pc:docMk/>
            <pc:sldMk cId="422646519" sldId="267"/>
            <ac:spMk id="5" creationId="{6A982CBC-D330-4D04-90BB-96568EE7502E}"/>
          </ac:spMkLst>
        </pc:spChg>
        <pc:spChg chg="add del mod">
          <ac:chgData name="Johnson, Chad" userId="29e26967-ee32-4210-a1e6-19e5305e9c5f" providerId="ADAL" clId="{DC1B32AF-9495-44D7-9879-F404CF4E1064}" dt="2020-02-12T16:05:48.403" v="3820" actId="478"/>
          <ac:spMkLst>
            <pc:docMk/>
            <pc:sldMk cId="422646519" sldId="267"/>
            <ac:spMk id="7" creationId="{A9016007-C5CC-41B1-9E01-2787DA601AA3}"/>
          </ac:spMkLst>
        </pc:spChg>
        <pc:picChg chg="mod">
          <ac:chgData name="Johnson, Chad" userId="29e26967-ee32-4210-a1e6-19e5305e9c5f" providerId="ADAL" clId="{DC1B32AF-9495-44D7-9879-F404CF4E1064}" dt="2020-02-12T16:05:54.931" v="3822" actId="14100"/>
          <ac:picMkLst>
            <pc:docMk/>
            <pc:sldMk cId="422646519" sldId="267"/>
            <ac:picMk id="8194" creationId="{D8334CE4-9C94-4172-9E8D-8325DC2D78B2}"/>
          </ac:picMkLst>
        </pc:picChg>
      </pc:sldChg>
      <pc:sldChg chg="del">
        <pc:chgData name="Johnson, Chad" userId="29e26967-ee32-4210-a1e6-19e5305e9c5f" providerId="ADAL" clId="{DC1B32AF-9495-44D7-9879-F404CF4E1064}" dt="2020-02-12T14:29:08.395" v="0" actId="2696"/>
        <pc:sldMkLst>
          <pc:docMk/>
          <pc:sldMk cId="902168915" sldId="267"/>
        </pc:sldMkLst>
      </pc:sldChg>
      <pc:sldChg chg="del">
        <pc:chgData name="Johnson, Chad" userId="29e26967-ee32-4210-a1e6-19e5305e9c5f" providerId="ADAL" clId="{DC1B32AF-9495-44D7-9879-F404CF4E1064}" dt="2020-02-12T14:29:08.395" v="0" actId="2696"/>
        <pc:sldMkLst>
          <pc:docMk/>
          <pc:sldMk cId="945466990" sldId="268"/>
        </pc:sldMkLst>
      </pc:sldChg>
      <pc:sldChg chg="modSp add mod ord">
        <pc:chgData name="Johnson, Chad" userId="29e26967-ee32-4210-a1e6-19e5305e9c5f" providerId="ADAL" clId="{DC1B32AF-9495-44D7-9879-F404CF4E1064}" dt="2020-02-12T18:19:20.419" v="5055"/>
        <pc:sldMkLst>
          <pc:docMk/>
          <pc:sldMk cId="1102222410" sldId="268"/>
        </pc:sldMkLst>
        <pc:spChg chg="mod">
          <ac:chgData name="Johnson, Chad" userId="29e26967-ee32-4210-a1e6-19e5305e9c5f" providerId="ADAL" clId="{DC1B32AF-9495-44D7-9879-F404CF4E1064}" dt="2020-02-12T16:19:10.685" v="3850" actId="20577"/>
          <ac:spMkLst>
            <pc:docMk/>
            <pc:sldMk cId="1102222410" sldId="268"/>
            <ac:spMk id="2" creationId="{1819079D-6F71-4DED-907D-914F01F8934D}"/>
          </ac:spMkLst>
        </pc:spChg>
        <pc:spChg chg="mod">
          <ac:chgData name="Johnson, Chad" userId="29e26967-ee32-4210-a1e6-19e5305e9c5f" providerId="ADAL" clId="{DC1B32AF-9495-44D7-9879-F404CF4E1064}" dt="2020-02-12T16:20:45.342" v="3916"/>
          <ac:spMkLst>
            <pc:docMk/>
            <pc:sldMk cId="1102222410" sldId="268"/>
            <ac:spMk id="3" creationId="{B18D22F1-BE6D-4071-A23E-19412446B0F8}"/>
          </ac:spMkLst>
        </pc:spChg>
      </pc:sldChg>
      <pc:sldChg chg="addSp delSp modSp add mod ord">
        <pc:chgData name="Johnson, Chad" userId="29e26967-ee32-4210-a1e6-19e5305e9c5f" providerId="ADAL" clId="{DC1B32AF-9495-44D7-9879-F404CF4E1064}" dt="2020-02-12T18:19:20.419" v="5055"/>
        <pc:sldMkLst>
          <pc:docMk/>
          <pc:sldMk cId="1215716590" sldId="269"/>
        </pc:sldMkLst>
        <pc:spChg chg="del">
          <ac:chgData name="Johnson, Chad" userId="29e26967-ee32-4210-a1e6-19e5305e9c5f" providerId="ADAL" clId="{DC1B32AF-9495-44D7-9879-F404CF4E1064}" dt="2020-02-12T16:28:10.555" v="4021" actId="478"/>
          <ac:spMkLst>
            <pc:docMk/>
            <pc:sldMk cId="1215716590" sldId="269"/>
            <ac:spMk id="2" creationId="{F4411603-C787-41D8-8DBE-2B8DB39589EB}"/>
          </ac:spMkLst>
        </pc:spChg>
        <pc:spChg chg="del">
          <ac:chgData name="Johnson, Chad" userId="29e26967-ee32-4210-a1e6-19e5305e9c5f" providerId="ADAL" clId="{DC1B32AF-9495-44D7-9879-F404CF4E1064}" dt="2020-02-12T16:28:01.343" v="4018"/>
          <ac:spMkLst>
            <pc:docMk/>
            <pc:sldMk cId="1215716590" sldId="269"/>
            <ac:spMk id="3" creationId="{0FA559CF-11F8-4CF0-9295-B17C66E54744}"/>
          </ac:spMkLst>
        </pc:spChg>
        <pc:spChg chg="add del mod">
          <ac:chgData name="Johnson, Chad" userId="29e26967-ee32-4210-a1e6-19e5305e9c5f" providerId="ADAL" clId="{DC1B32AF-9495-44D7-9879-F404CF4E1064}" dt="2020-02-12T16:28:46.754" v="4028" actId="478"/>
          <ac:spMkLst>
            <pc:docMk/>
            <pc:sldMk cId="1215716590" sldId="269"/>
            <ac:spMk id="4" creationId="{10348194-538D-4339-9440-811A5B6F9CBD}"/>
          </ac:spMkLst>
        </pc:spChg>
        <pc:picChg chg="add del mod">
          <ac:chgData name="Johnson, Chad" userId="29e26967-ee32-4210-a1e6-19e5305e9c5f" providerId="ADAL" clId="{DC1B32AF-9495-44D7-9879-F404CF4E1064}" dt="2020-02-12T16:28:43.139" v="4027" actId="478"/>
          <ac:picMkLst>
            <pc:docMk/>
            <pc:sldMk cId="1215716590" sldId="269"/>
            <ac:picMk id="12290" creationId="{CE422421-BFEF-41AB-BC03-3F8C828D4041}"/>
          </ac:picMkLst>
        </pc:picChg>
        <pc:picChg chg="add del">
          <ac:chgData name="Johnson, Chad" userId="29e26967-ee32-4210-a1e6-19e5305e9c5f" providerId="ADAL" clId="{DC1B32AF-9495-44D7-9879-F404CF4E1064}" dt="2020-02-12T16:28:35.626" v="4026" actId="478"/>
          <ac:picMkLst>
            <pc:docMk/>
            <pc:sldMk cId="1215716590" sldId="269"/>
            <ac:picMk id="12292" creationId="{1ABBB732-6161-41F7-B9A0-E42FA466E704}"/>
          </ac:picMkLst>
        </pc:picChg>
        <pc:picChg chg="add">
          <ac:chgData name="Johnson, Chad" userId="29e26967-ee32-4210-a1e6-19e5305e9c5f" providerId="ADAL" clId="{DC1B32AF-9495-44D7-9879-F404CF4E1064}" dt="2020-02-12T16:28:48.728" v="4029"/>
          <ac:picMkLst>
            <pc:docMk/>
            <pc:sldMk cId="1215716590" sldId="269"/>
            <ac:picMk id="12294" creationId="{115104C7-3BD8-4145-A024-D77F2A58AE26}"/>
          </ac:picMkLst>
        </pc:picChg>
      </pc:sldChg>
      <pc:sldChg chg="del">
        <pc:chgData name="Johnson, Chad" userId="29e26967-ee32-4210-a1e6-19e5305e9c5f" providerId="ADAL" clId="{DC1B32AF-9495-44D7-9879-F404CF4E1064}" dt="2020-02-12T14:29:08.395" v="0" actId="2696"/>
        <pc:sldMkLst>
          <pc:docMk/>
          <pc:sldMk cId="3350224929" sldId="269"/>
        </pc:sldMkLst>
      </pc:sldChg>
      <pc:sldChg chg="del">
        <pc:chgData name="Johnson, Chad" userId="29e26967-ee32-4210-a1e6-19e5305e9c5f" providerId="ADAL" clId="{DC1B32AF-9495-44D7-9879-F404CF4E1064}" dt="2020-02-12T14:29:08.395" v="0" actId="2696"/>
        <pc:sldMkLst>
          <pc:docMk/>
          <pc:sldMk cId="1546481348" sldId="270"/>
        </pc:sldMkLst>
      </pc:sldChg>
      <pc:sldChg chg="addSp delSp modSp add ord setBg">
        <pc:chgData name="Johnson, Chad" userId="29e26967-ee32-4210-a1e6-19e5305e9c5f" providerId="ADAL" clId="{DC1B32AF-9495-44D7-9879-F404CF4E1064}" dt="2020-02-12T18:19:20.419" v="5055"/>
        <pc:sldMkLst>
          <pc:docMk/>
          <pc:sldMk cId="2573075506" sldId="270"/>
        </pc:sldMkLst>
        <pc:spChg chg="del">
          <ac:chgData name="Johnson, Chad" userId="29e26967-ee32-4210-a1e6-19e5305e9c5f" providerId="ADAL" clId="{DC1B32AF-9495-44D7-9879-F404CF4E1064}" dt="2020-02-12T16:54:32.065" v="4031"/>
          <ac:spMkLst>
            <pc:docMk/>
            <pc:sldMk cId="2573075506" sldId="270"/>
            <ac:spMk id="2" creationId="{361F94A6-75BA-484E-8A56-D63635945237}"/>
          </ac:spMkLst>
        </pc:spChg>
        <pc:spChg chg="del">
          <ac:chgData name="Johnson, Chad" userId="29e26967-ee32-4210-a1e6-19e5305e9c5f" providerId="ADAL" clId="{DC1B32AF-9495-44D7-9879-F404CF4E1064}" dt="2020-02-12T16:54:32.065" v="4031"/>
          <ac:spMkLst>
            <pc:docMk/>
            <pc:sldMk cId="2573075506" sldId="270"/>
            <ac:spMk id="3" creationId="{8F22EEC4-847A-45F7-B4C1-49626BE24218}"/>
          </ac:spMkLst>
        </pc:spChg>
        <pc:picChg chg="add del mod">
          <ac:chgData name="Johnson, Chad" userId="29e26967-ee32-4210-a1e6-19e5305e9c5f" providerId="ADAL" clId="{DC1B32AF-9495-44D7-9879-F404CF4E1064}" dt="2020-02-12T16:55:38.044" v="4039" actId="478"/>
          <ac:picMkLst>
            <pc:docMk/>
            <pc:sldMk cId="2573075506" sldId="270"/>
            <ac:picMk id="13314" creationId="{51F8145F-5F70-4F3C-B6D4-594253B4AD04}"/>
          </ac:picMkLst>
        </pc:picChg>
        <pc:picChg chg="add mod">
          <ac:chgData name="Johnson, Chad" userId="29e26967-ee32-4210-a1e6-19e5305e9c5f" providerId="ADAL" clId="{DC1B32AF-9495-44D7-9879-F404CF4E1064}" dt="2020-02-12T16:55:52.282" v="4041" actId="14100"/>
          <ac:picMkLst>
            <pc:docMk/>
            <pc:sldMk cId="2573075506" sldId="270"/>
            <ac:picMk id="13316" creationId="{F81CF05E-981D-4838-A71D-568946EFEEED}"/>
          </ac:picMkLst>
        </pc:picChg>
      </pc:sldChg>
      <pc:sldChg chg="del">
        <pc:chgData name="Johnson, Chad" userId="29e26967-ee32-4210-a1e6-19e5305e9c5f" providerId="ADAL" clId="{DC1B32AF-9495-44D7-9879-F404CF4E1064}" dt="2020-02-12T14:29:08.395" v="0" actId="2696"/>
        <pc:sldMkLst>
          <pc:docMk/>
          <pc:sldMk cId="1683242185" sldId="271"/>
        </pc:sldMkLst>
      </pc:sldChg>
      <pc:sldChg chg="addSp delSp modSp add mod ord setBg">
        <pc:chgData name="Johnson, Chad" userId="29e26967-ee32-4210-a1e6-19e5305e9c5f" providerId="ADAL" clId="{DC1B32AF-9495-44D7-9879-F404CF4E1064}" dt="2020-02-12T18:19:20.419" v="5055"/>
        <pc:sldMkLst>
          <pc:docMk/>
          <pc:sldMk cId="3556021070" sldId="271"/>
        </pc:sldMkLst>
        <pc:picChg chg="add del mod">
          <ac:chgData name="Johnson, Chad" userId="29e26967-ee32-4210-a1e6-19e5305e9c5f" providerId="ADAL" clId="{DC1B32AF-9495-44D7-9879-F404CF4E1064}" dt="2020-02-12T17:00:30.949" v="4058" actId="478"/>
          <ac:picMkLst>
            <pc:docMk/>
            <pc:sldMk cId="3556021070" sldId="271"/>
            <ac:picMk id="2" creationId="{95D23177-3087-4134-AE45-76C9E3A03983}"/>
          </ac:picMkLst>
        </pc:picChg>
        <pc:picChg chg="add mod">
          <ac:chgData name="Johnson, Chad" userId="29e26967-ee32-4210-a1e6-19e5305e9c5f" providerId="ADAL" clId="{DC1B32AF-9495-44D7-9879-F404CF4E1064}" dt="2020-02-12T17:01:24.287" v="4067"/>
          <ac:picMkLst>
            <pc:docMk/>
            <pc:sldMk cId="3556021070" sldId="271"/>
            <ac:picMk id="3" creationId="{20B0E0E2-D8CD-466D-B564-DDEA0D8E4B54}"/>
          </ac:picMkLst>
        </pc:picChg>
        <pc:picChg chg="add mod">
          <ac:chgData name="Johnson, Chad" userId="29e26967-ee32-4210-a1e6-19e5305e9c5f" providerId="ADAL" clId="{DC1B32AF-9495-44D7-9879-F404CF4E1064}" dt="2020-02-12T17:01:29.631" v="4068"/>
          <ac:picMkLst>
            <pc:docMk/>
            <pc:sldMk cId="3556021070" sldId="271"/>
            <ac:picMk id="4" creationId="{1DDC00BD-796C-43B5-B895-639B16F9CEB7}"/>
          </ac:picMkLst>
        </pc:picChg>
        <pc:picChg chg="add del mod">
          <ac:chgData name="Johnson, Chad" userId="29e26967-ee32-4210-a1e6-19e5305e9c5f" providerId="ADAL" clId="{DC1B32AF-9495-44D7-9879-F404CF4E1064}" dt="2020-02-12T16:58:06.669" v="4047" actId="478"/>
          <ac:picMkLst>
            <pc:docMk/>
            <pc:sldMk cId="3556021070" sldId="271"/>
            <ac:picMk id="14338" creationId="{C688A900-EC25-4209-B71C-5112FF79FFE6}"/>
          </ac:picMkLst>
        </pc:picChg>
        <pc:picChg chg="add mod">
          <ac:chgData name="Johnson, Chad" userId="29e26967-ee32-4210-a1e6-19e5305e9c5f" providerId="ADAL" clId="{DC1B32AF-9495-44D7-9879-F404CF4E1064}" dt="2020-02-12T17:00:25.801" v="4056" actId="1076"/>
          <ac:picMkLst>
            <pc:docMk/>
            <pc:sldMk cId="3556021070" sldId="271"/>
            <ac:picMk id="14340" creationId="{0E951164-F7A9-43BE-9FD8-E2872DC37549}"/>
          </ac:picMkLst>
        </pc:picChg>
      </pc:sldChg>
      <pc:sldChg chg="addSp delSp modSp add ord setBg">
        <pc:chgData name="Johnson, Chad" userId="29e26967-ee32-4210-a1e6-19e5305e9c5f" providerId="ADAL" clId="{DC1B32AF-9495-44D7-9879-F404CF4E1064}" dt="2020-02-12T18:19:20.419" v="5055"/>
        <pc:sldMkLst>
          <pc:docMk/>
          <pc:sldMk cId="874968768" sldId="272"/>
        </pc:sldMkLst>
        <pc:picChg chg="add del mod">
          <ac:chgData name="Johnson, Chad" userId="29e26967-ee32-4210-a1e6-19e5305e9c5f" providerId="ADAL" clId="{DC1B32AF-9495-44D7-9879-F404CF4E1064}" dt="2020-02-12T17:02:52.510" v="4073" actId="478"/>
          <ac:picMkLst>
            <pc:docMk/>
            <pc:sldMk cId="874968768" sldId="272"/>
            <ac:picMk id="15362" creationId="{427F6BD7-08B6-4390-BA9F-83BBA39763D3}"/>
          </ac:picMkLst>
        </pc:picChg>
        <pc:picChg chg="add mod">
          <ac:chgData name="Johnson, Chad" userId="29e26967-ee32-4210-a1e6-19e5305e9c5f" providerId="ADAL" clId="{DC1B32AF-9495-44D7-9879-F404CF4E1064}" dt="2020-02-12T17:03:13.463" v="4078"/>
          <ac:picMkLst>
            <pc:docMk/>
            <pc:sldMk cId="874968768" sldId="272"/>
            <ac:picMk id="15364" creationId="{0B5ED2BD-0CF2-44FD-8747-EA2202379048}"/>
          </ac:picMkLst>
        </pc:picChg>
      </pc:sldChg>
      <pc:sldChg chg="del">
        <pc:chgData name="Johnson, Chad" userId="29e26967-ee32-4210-a1e6-19e5305e9c5f" providerId="ADAL" clId="{DC1B32AF-9495-44D7-9879-F404CF4E1064}" dt="2020-02-12T14:29:08.395" v="0" actId="2696"/>
        <pc:sldMkLst>
          <pc:docMk/>
          <pc:sldMk cId="1838327918" sldId="272"/>
        </pc:sldMkLst>
      </pc:sldChg>
      <pc:sldChg chg="del">
        <pc:chgData name="Johnson, Chad" userId="29e26967-ee32-4210-a1e6-19e5305e9c5f" providerId="ADAL" clId="{DC1B32AF-9495-44D7-9879-F404CF4E1064}" dt="2020-02-12T14:29:08.395" v="0" actId="2696"/>
        <pc:sldMkLst>
          <pc:docMk/>
          <pc:sldMk cId="1409555481" sldId="273"/>
        </pc:sldMkLst>
      </pc:sldChg>
      <pc:sldChg chg="addSp delSp modSp add mod">
        <pc:chgData name="Johnson, Chad" userId="29e26967-ee32-4210-a1e6-19e5305e9c5f" providerId="ADAL" clId="{DC1B32AF-9495-44D7-9879-F404CF4E1064}" dt="2020-02-12T20:05:52.501" v="7398" actId="478"/>
        <pc:sldMkLst>
          <pc:docMk/>
          <pc:sldMk cId="3374382279" sldId="273"/>
        </pc:sldMkLst>
        <pc:spChg chg="mod">
          <ac:chgData name="Johnson, Chad" userId="29e26967-ee32-4210-a1e6-19e5305e9c5f" providerId="ADAL" clId="{DC1B32AF-9495-44D7-9879-F404CF4E1064}" dt="2020-02-12T18:01:49.788" v="4930" actId="20577"/>
          <ac:spMkLst>
            <pc:docMk/>
            <pc:sldMk cId="3374382279" sldId="273"/>
            <ac:spMk id="2" creationId="{42CE01AB-5D43-48B8-9CAC-9771B9FC559B}"/>
          </ac:spMkLst>
        </pc:spChg>
        <pc:spChg chg="mod">
          <ac:chgData name="Johnson, Chad" userId="29e26967-ee32-4210-a1e6-19e5305e9c5f" providerId="ADAL" clId="{DC1B32AF-9495-44D7-9879-F404CF4E1064}" dt="2020-02-12T18:45:45.881" v="6165" actId="27636"/>
          <ac:spMkLst>
            <pc:docMk/>
            <pc:sldMk cId="3374382279" sldId="273"/>
            <ac:spMk id="3" creationId="{55C18D40-3A8B-4597-A2DD-C2F22905A64E}"/>
          </ac:spMkLst>
        </pc:spChg>
        <pc:spChg chg="add del mod">
          <ac:chgData name="Johnson, Chad" userId="29e26967-ee32-4210-a1e6-19e5305e9c5f" providerId="ADAL" clId="{DC1B32AF-9495-44D7-9879-F404CF4E1064}" dt="2020-02-12T20:05:52.501" v="7398" actId="478"/>
          <ac:spMkLst>
            <pc:docMk/>
            <pc:sldMk cId="3374382279" sldId="273"/>
            <ac:spMk id="4" creationId="{16F64C66-4763-4D8D-B2EB-E62581D58BB3}"/>
          </ac:spMkLst>
        </pc:spChg>
        <pc:picChg chg="add mod">
          <ac:chgData name="Johnson, Chad" userId="29e26967-ee32-4210-a1e6-19e5305e9c5f" providerId="ADAL" clId="{DC1B32AF-9495-44D7-9879-F404CF4E1064}" dt="2020-02-12T17:17:19.456" v="4277" actId="1076"/>
          <ac:picMkLst>
            <pc:docMk/>
            <pc:sldMk cId="3374382279" sldId="273"/>
            <ac:picMk id="16386" creationId="{50648FA1-A5DF-46C4-90B3-E5C9133BDB46}"/>
          </ac:picMkLst>
        </pc:picChg>
      </pc:sldChg>
      <pc:sldChg chg="del">
        <pc:chgData name="Johnson, Chad" userId="29e26967-ee32-4210-a1e6-19e5305e9c5f" providerId="ADAL" clId="{DC1B32AF-9495-44D7-9879-F404CF4E1064}" dt="2020-02-12T14:29:08.395" v="0" actId="2696"/>
        <pc:sldMkLst>
          <pc:docMk/>
          <pc:sldMk cId="1398859455" sldId="274"/>
        </pc:sldMkLst>
      </pc:sldChg>
      <pc:sldChg chg="addSp delSp modSp add mod ord">
        <pc:chgData name="Johnson, Chad" userId="29e26967-ee32-4210-a1e6-19e5305e9c5f" providerId="ADAL" clId="{DC1B32AF-9495-44D7-9879-F404CF4E1064}" dt="2020-02-12T18:52:46.639" v="6282" actId="14100"/>
        <pc:sldMkLst>
          <pc:docMk/>
          <pc:sldMk cId="3603985983" sldId="274"/>
        </pc:sldMkLst>
        <pc:spChg chg="mod">
          <ac:chgData name="Johnson, Chad" userId="29e26967-ee32-4210-a1e6-19e5305e9c5f" providerId="ADAL" clId="{DC1B32AF-9495-44D7-9879-F404CF4E1064}" dt="2020-02-12T18:51:51.594" v="6268" actId="20577"/>
          <ac:spMkLst>
            <pc:docMk/>
            <pc:sldMk cId="3603985983" sldId="274"/>
            <ac:spMk id="2" creationId="{C1BC672B-B7BD-47A9-B53B-229221A12EA7}"/>
          </ac:spMkLst>
        </pc:spChg>
        <pc:spChg chg="del">
          <ac:chgData name="Johnson, Chad" userId="29e26967-ee32-4210-a1e6-19e5305e9c5f" providerId="ADAL" clId="{DC1B32AF-9495-44D7-9879-F404CF4E1064}" dt="2020-02-12T18:11:04.479" v="5015"/>
          <ac:spMkLst>
            <pc:docMk/>
            <pc:sldMk cId="3603985983" sldId="274"/>
            <ac:spMk id="3" creationId="{F5517428-DF00-49D5-98F7-7680393B81AF}"/>
          </ac:spMkLst>
        </pc:spChg>
        <pc:spChg chg="add del mod">
          <ac:chgData name="Johnson, Chad" userId="29e26967-ee32-4210-a1e6-19e5305e9c5f" providerId="ADAL" clId="{DC1B32AF-9495-44D7-9879-F404CF4E1064}" dt="2020-02-12T18:50:46.994" v="6248"/>
          <ac:spMkLst>
            <pc:docMk/>
            <pc:sldMk cId="3603985983" sldId="274"/>
            <ac:spMk id="6" creationId="{E4544915-B65D-416B-8A08-D6BA9019A694}"/>
          </ac:spMkLst>
        </pc:spChg>
        <pc:picChg chg="add del mod">
          <ac:chgData name="Johnson, Chad" userId="29e26967-ee32-4210-a1e6-19e5305e9c5f" providerId="ADAL" clId="{DC1B32AF-9495-44D7-9879-F404CF4E1064}" dt="2020-02-12T18:50:45.677" v="6247" actId="478"/>
          <ac:picMkLst>
            <pc:docMk/>
            <pc:sldMk cId="3603985983" sldId="274"/>
            <ac:picMk id="4" creationId="{032F1C75-F2B8-4D4A-A48A-CA80507075F3}"/>
          </ac:picMkLst>
        </pc:picChg>
        <pc:picChg chg="add mod">
          <ac:chgData name="Johnson, Chad" userId="29e26967-ee32-4210-a1e6-19e5305e9c5f" providerId="ADAL" clId="{DC1B32AF-9495-44D7-9879-F404CF4E1064}" dt="2020-02-12T18:50:53.687" v="6250" actId="14100"/>
          <ac:picMkLst>
            <pc:docMk/>
            <pc:sldMk cId="3603985983" sldId="274"/>
            <ac:picMk id="7" creationId="{77A98E96-A771-476C-9495-8BF1AEE11CFC}"/>
          </ac:picMkLst>
        </pc:picChg>
        <pc:picChg chg="add del mod">
          <ac:chgData name="Johnson, Chad" userId="29e26967-ee32-4210-a1e6-19e5305e9c5f" providerId="ADAL" clId="{DC1B32AF-9495-44D7-9879-F404CF4E1064}" dt="2020-02-12T18:52:35.233" v="6277" actId="478"/>
          <ac:picMkLst>
            <pc:docMk/>
            <pc:sldMk cId="3603985983" sldId="274"/>
            <ac:picMk id="8" creationId="{FDA3290B-850E-4B35-A6DA-AD6262CE578D}"/>
          </ac:picMkLst>
        </pc:picChg>
        <pc:picChg chg="add mod">
          <ac:chgData name="Johnson, Chad" userId="29e26967-ee32-4210-a1e6-19e5305e9c5f" providerId="ADAL" clId="{DC1B32AF-9495-44D7-9879-F404CF4E1064}" dt="2020-02-12T18:52:46.639" v="6282" actId="14100"/>
          <ac:picMkLst>
            <pc:docMk/>
            <pc:sldMk cId="3603985983" sldId="274"/>
            <ac:picMk id="9" creationId="{56458DD3-2C05-4AE0-97A6-DD24BA2EED40}"/>
          </ac:picMkLst>
        </pc:picChg>
      </pc:sldChg>
      <pc:sldChg chg="del">
        <pc:chgData name="Johnson, Chad" userId="29e26967-ee32-4210-a1e6-19e5305e9c5f" providerId="ADAL" clId="{DC1B32AF-9495-44D7-9879-F404CF4E1064}" dt="2020-02-12T14:29:08.395" v="0" actId="2696"/>
        <pc:sldMkLst>
          <pc:docMk/>
          <pc:sldMk cId="912439679" sldId="275"/>
        </pc:sldMkLst>
      </pc:sldChg>
      <pc:sldChg chg="modSp add mod">
        <pc:chgData name="Johnson, Chad" userId="29e26967-ee32-4210-a1e6-19e5305e9c5f" providerId="ADAL" clId="{DC1B32AF-9495-44D7-9879-F404CF4E1064}" dt="2020-02-12T17:21:09.081" v="4613" actId="255"/>
        <pc:sldMkLst>
          <pc:docMk/>
          <pc:sldMk cId="3952242542" sldId="275"/>
        </pc:sldMkLst>
        <pc:spChg chg="mod">
          <ac:chgData name="Johnson, Chad" userId="29e26967-ee32-4210-a1e6-19e5305e9c5f" providerId="ADAL" clId="{DC1B32AF-9495-44D7-9879-F404CF4E1064}" dt="2020-02-12T17:19:55.417" v="4315" actId="20577"/>
          <ac:spMkLst>
            <pc:docMk/>
            <pc:sldMk cId="3952242542" sldId="275"/>
            <ac:spMk id="2" creationId="{D0DF60DA-4398-45EF-83FF-522088F00E40}"/>
          </ac:spMkLst>
        </pc:spChg>
        <pc:spChg chg="mod">
          <ac:chgData name="Johnson, Chad" userId="29e26967-ee32-4210-a1e6-19e5305e9c5f" providerId="ADAL" clId="{DC1B32AF-9495-44D7-9879-F404CF4E1064}" dt="2020-02-12T17:21:09.081" v="4613" actId="255"/>
          <ac:spMkLst>
            <pc:docMk/>
            <pc:sldMk cId="3952242542" sldId="275"/>
            <ac:spMk id="3" creationId="{5D5F160D-E1F2-4DDB-82B2-F1F1BC0AC583}"/>
          </ac:spMkLst>
        </pc:spChg>
      </pc:sldChg>
      <pc:sldChg chg="addSp delSp add">
        <pc:chgData name="Johnson, Chad" userId="29e26967-ee32-4210-a1e6-19e5305e9c5f" providerId="ADAL" clId="{DC1B32AF-9495-44D7-9879-F404CF4E1064}" dt="2020-02-12T17:21:15.019" v="4616"/>
        <pc:sldMkLst>
          <pc:docMk/>
          <pc:sldMk cId="2966734086" sldId="276"/>
        </pc:sldMkLst>
        <pc:spChg chg="del">
          <ac:chgData name="Johnson, Chad" userId="29e26967-ee32-4210-a1e6-19e5305e9c5f" providerId="ADAL" clId="{DC1B32AF-9495-44D7-9879-F404CF4E1064}" dt="2020-02-12T17:21:13.966" v="4615"/>
          <ac:spMkLst>
            <pc:docMk/>
            <pc:sldMk cId="2966734086" sldId="276"/>
            <ac:spMk id="2" creationId="{687F6B75-DA4E-43A3-BAB5-55663EA61AFA}"/>
          </ac:spMkLst>
        </pc:spChg>
        <pc:spChg chg="del">
          <ac:chgData name="Johnson, Chad" userId="29e26967-ee32-4210-a1e6-19e5305e9c5f" providerId="ADAL" clId="{DC1B32AF-9495-44D7-9879-F404CF4E1064}" dt="2020-02-12T17:21:13.966" v="4615"/>
          <ac:spMkLst>
            <pc:docMk/>
            <pc:sldMk cId="2966734086" sldId="276"/>
            <ac:spMk id="3" creationId="{A3B518B9-6E3C-4AE7-ABB2-4D52E140379A}"/>
          </ac:spMkLst>
        </pc:spChg>
        <pc:picChg chg="add">
          <ac:chgData name="Johnson, Chad" userId="29e26967-ee32-4210-a1e6-19e5305e9c5f" providerId="ADAL" clId="{DC1B32AF-9495-44D7-9879-F404CF4E1064}" dt="2020-02-12T17:21:15.019" v="4616"/>
          <ac:picMkLst>
            <pc:docMk/>
            <pc:sldMk cId="2966734086" sldId="276"/>
            <ac:picMk id="4" creationId="{842A0456-4D2E-4353-9A5F-C4A1CD57659B}"/>
          </ac:picMkLst>
        </pc:picChg>
      </pc:sldChg>
      <pc:sldChg chg="del">
        <pc:chgData name="Johnson, Chad" userId="29e26967-ee32-4210-a1e6-19e5305e9c5f" providerId="ADAL" clId="{DC1B32AF-9495-44D7-9879-F404CF4E1064}" dt="2020-02-12T14:29:08.395" v="0" actId="2696"/>
        <pc:sldMkLst>
          <pc:docMk/>
          <pc:sldMk cId="3498979847" sldId="276"/>
        </pc:sldMkLst>
      </pc:sldChg>
      <pc:sldChg chg="addSp modSp add mod">
        <pc:chgData name="Johnson, Chad" userId="29e26967-ee32-4210-a1e6-19e5305e9c5f" providerId="ADAL" clId="{DC1B32AF-9495-44D7-9879-F404CF4E1064}" dt="2020-02-12T17:23:01.561" v="4848" actId="20577"/>
        <pc:sldMkLst>
          <pc:docMk/>
          <pc:sldMk cId="2064437057" sldId="277"/>
        </pc:sldMkLst>
        <pc:spChg chg="add mod">
          <ac:chgData name="Johnson, Chad" userId="29e26967-ee32-4210-a1e6-19e5305e9c5f" providerId="ADAL" clId="{DC1B32AF-9495-44D7-9879-F404CF4E1064}" dt="2020-02-12T17:21:44.704" v="4638" actId="20577"/>
          <ac:spMkLst>
            <pc:docMk/>
            <pc:sldMk cId="2064437057" sldId="277"/>
            <ac:spMk id="2" creationId="{F1B6E905-F1BA-4F5C-A846-400D72A3A9F1}"/>
          </ac:spMkLst>
        </pc:spChg>
        <pc:spChg chg="add mod">
          <ac:chgData name="Johnson, Chad" userId="29e26967-ee32-4210-a1e6-19e5305e9c5f" providerId="ADAL" clId="{DC1B32AF-9495-44D7-9879-F404CF4E1064}" dt="2020-02-12T17:23:01.561" v="4848" actId="20577"/>
          <ac:spMkLst>
            <pc:docMk/>
            <pc:sldMk cId="2064437057" sldId="277"/>
            <ac:spMk id="3" creationId="{4A101D52-9B18-493F-A34A-3B119740556D}"/>
          </ac:spMkLst>
        </pc:spChg>
      </pc:sldChg>
      <pc:sldChg chg="del">
        <pc:chgData name="Johnson, Chad" userId="29e26967-ee32-4210-a1e6-19e5305e9c5f" providerId="ADAL" clId="{DC1B32AF-9495-44D7-9879-F404CF4E1064}" dt="2020-02-12T14:29:08.395" v="0" actId="2696"/>
        <pc:sldMkLst>
          <pc:docMk/>
          <pc:sldMk cId="2716475394" sldId="277"/>
        </pc:sldMkLst>
      </pc:sldChg>
      <pc:sldChg chg="addSp delSp modSp add mod">
        <pc:chgData name="Johnson, Chad" userId="29e26967-ee32-4210-a1e6-19e5305e9c5f" providerId="ADAL" clId="{DC1B32AF-9495-44D7-9879-F404CF4E1064}" dt="2020-02-12T18:47:27.368" v="6214" actId="27636"/>
        <pc:sldMkLst>
          <pc:docMk/>
          <pc:sldMk cId="607376379" sldId="278"/>
        </pc:sldMkLst>
        <pc:spChg chg="mod">
          <ac:chgData name="Johnson, Chad" userId="29e26967-ee32-4210-a1e6-19e5305e9c5f" providerId="ADAL" clId="{DC1B32AF-9495-44D7-9879-F404CF4E1064}" dt="2020-02-12T18:47:27.368" v="6214" actId="27636"/>
          <ac:spMkLst>
            <pc:docMk/>
            <pc:sldMk cId="607376379" sldId="278"/>
            <ac:spMk id="3" creationId="{55C18D40-3A8B-4597-A2DD-C2F22905A64E}"/>
          </ac:spMkLst>
        </pc:spChg>
        <pc:picChg chg="add mod">
          <ac:chgData name="Johnson, Chad" userId="29e26967-ee32-4210-a1e6-19e5305e9c5f" providerId="ADAL" clId="{DC1B32AF-9495-44D7-9879-F404CF4E1064}" dt="2020-02-12T17:24:41.880" v="4858" actId="1076"/>
          <ac:picMkLst>
            <pc:docMk/>
            <pc:sldMk cId="607376379" sldId="278"/>
            <ac:picMk id="4" creationId="{836658F7-4525-4EBB-89E8-B88BCA124513}"/>
          </ac:picMkLst>
        </pc:picChg>
        <pc:picChg chg="del">
          <ac:chgData name="Johnson, Chad" userId="29e26967-ee32-4210-a1e6-19e5305e9c5f" providerId="ADAL" clId="{DC1B32AF-9495-44D7-9879-F404CF4E1064}" dt="2020-02-12T17:24:40.289" v="4857" actId="478"/>
          <ac:picMkLst>
            <pc:docMk/>
            <pc:sldMk cId="607376379" sldId="278"/>
            <ac:picMk id="16386" creationId="{50648FA1-A5DF-46C4-90B3-E5C9133BDB46}"/>
          </ac:picMkLst>
        </pc:picChg>
      </pc:sldChg>
      <pc:sldChg chg="del">
        <pc:chgData name="Johnson, Chad" userId="29e26967-ee32-4210-a1e6-19e5305e9c5f" providerId="ADAL" clId="{DC1B32AF-9495-44D7-9879-F404CF4E1064}" dt="2020-02-12T14:29:08.395" v="0" actId="2696"/>
        <pc:sldMkLst>
          <pc:docMk/>
          <pc:sldMk cId="4262472330" sldId="278"/>
        </pc:sldMkLst>
      </pc:sldChg>
      <pc:sldChg chg="addSp delSp modSp add mod">
        <pc:chgData name="Johnson, Chad" userId="29e26967-ee32-4210-a1e6-19e5305e9c5f" providerId="ADAL" clId="{DC1B32AF-9495-44D7-9879-F404CF4E1064}" dt="2020-02-12T18:47:31.639" v="6219" actId="27636"/>
        <pc:sldMkLst>
          <pc:docMk/>
          <pc:sldMk cId="1611569480" sldId="279"/>
        </pc:sldMkLst>
        <pc:spChg chg="mod">
          <ac:chgData name="Johnson, Chad" userId="29e26967-ee32-4210-a1e6-19e5305e9c5f" providerId="ADAL" clId="{DC1B32AF-9495-44D7-9879-F404CF4E1064}" dt="2020-02-12T18:47:31.639" v="6219" actId="27636"/>
          <ac:spMkLst>
            <pc:docMk/>
            <pc:sldMk cId="1611569480" sldId="279"/>
            <ac:spMk id="3" creationId="{55C18D40-3A8B-4597-A2DD-C2F22905A64E}"/>
          </ac:spMkLst>
        </pc:spChg>
        <pc:picChg chg="del">
          <ac:chgData name="Johnson, Chad" userId="29e26967-ee32-4210-a1e6-19e5305e9c5f" providerId="ADAL" clId="{DC1B32AF-9495-44D7-9879-F404CF4E1064}" dt="2020-02-12T17:25:20.352" v="4864" actId="478"/>
          <ac:picMkLst>
            <pc:docMk/>
            <pc:sldMk cId="1611569480" sldId="279"/>
            <ac:picMk id="4" creationId="{836658F7-4525-4EBB-89E8-B88BCA124513}"/>
          </ac:picMkLst>
        </pc:picChg>
        <pc:picChg chg="add mod">
          <ac:chgData name="Johnson, Chad" userId="29e26967-ee32-4210-a1e6-19e5305e9c5f" providerId="ADAL" clId="{DC1B32AF-9495-44D7-9879-F404CF4E1064}" dt="2020-02-12T17:25:23.804" v="4866" actId="1076"/>
          <ac:picMkLst>
            <pc:docMk/>
            <pc:sldMk cId="1611569480" sldId="279"/>
            <ac:picMk id="5" creationId="{92B16128-2268-4362-8B65-DC801A3569AF}"/>
          </ac:picMkLst>
        </pc:picChg>
        <pc:picChg chg="del">
          <ac:chgData name="Johnson, Chad" userId="29e26967-ee32-4210-a1e6-19e5305e9c5f" providerId="ADAL" clId="{DC1B32AF-9495-44D7-9879-F404CF4E1064}" dt="2020-02-12T17:25:20.896" v="4865" actId="478"/>
          <ac:picMkLst>
            <pc:docMk/>
            <pc:sldMk cId="1611569480" sldId="279"/>
            <ac:picMk id="16386" creationId="{50648FA1-A5DF-46C4-90B3-E5C9133BDB46}"/>
          </ac:picMkLst>
        </pc:picChg>
      </pc:sldChg>
      <pc:sldChg chg="addSp delSp modSp add mod">
        <pc:chgData name="Johnson, Chad" userId="29e26967-ee32-4210-a1e6-19e5305e9c5f" providerId="ADAL" clId="{DC1B32AF-9495-44D7-9879-F404CF4E1064}" dt="2020-02-12T18:47:15.999" v="6199" actId="27636"/>
        <pc:sldMkLst>
          <pc:docMk/>
          <pc:sldMk cId="1762918087" sldId="280"/>
        </pc:sldMkLst>
        <pc:spChg chg="mod">
          <ac:chgData name="Johnson, Chad" userId="29e26967-ee32-4210-a1e6-19e5305e9c5f" providerId="ADAL" clId="{DC1B32AF-9495-44D7-9879-F404CF4E1064}" dt="2020-02-12T18:47:15.999" v="6199" actId="27636"/>
          <ac:spMkLst>
            <pc:docMk/>
            <pc:sldMk cId="1762918087" sldId="280"/>
            <ac:spMk id="3" creationId="{55C18D40-3A8B-4597-A2DD-C2F22905A64E}"/>
          </ac:spMkLst>
        </pc:spChg>
        <pc:picChg chg="add mod">
          <ac:chgData name="Johnson, Chad" userId="29e26967-ee32-4210-a1e6-19e5305e9c5f" providerId="ADAL" clId="{DC1B32AF-9495-44D7-9879-F404CF4E1064}" dt="2020-02-12T17:27:05.468" v="4872" actId="1076"/>
          <ac:picMkLst>
            <pc:docMk/>
            <pc:sldMk cId="1762918087" sldId="280"/>
            <ac:picMk id="4" creationId="{E8F980AF-E211-40A6-A3AE-E38F472B2AF1}"/>
          </ac:picMkLst>
        </pc:picChg>
        <pc:picChg chg="del">
          <ac:chgData name="Johnson, Chad" userId="29e26967-ee32-4210-a1e6-19e5305e9c5f" providerId="ADAL" clId="{DC1B32AF-9495-44D7-9879-F404CF4E1064}" dt="2020-02-12T17:27:00.665" v="4871" actId="478"/>
          <ac:picMkLst>
            <pc:docMk/>
            <pc:sldMk cId="1762918087" sldId="280"/>
            <ac:picMk id="16386" creationId="{50648FA1-A5DF-46C4-90B3-E5C9133BDB46}"/>
          </ac:picMkLst>
        </pc:picChg>
      </pc:sldChg>
      <pc:sldChg chg="addSp delSp modSp add mod">
        <pc:chgData name="Johnson, Chad" userId="29e26967-ee32-4210-a1e6-19e5305e9c5f" providerId="ADAL" clId="{DC1B32AF-9495-44D7-9879-F404CF4E1064}" dt="2020-02-12T18:47:21.008" v="6204" actId="27636"/>
        <pc:sldMkLst>
          <pc:docMk/>
          <pc:sldMk cId="1705804086" sldId="281"/>
        </pc:sldMkLst>
        <pc:spChg chg="mod">
          <ac:chgData name="Johnson, Chad" userId="29e26967-ee32-4210-a1e6-19e5305e9c5f" providerId="ADAL" clId="{DC1B32AF-9495-44D7-9879-F404CF4E1064}" dt="2020-02-12T18:47:21.008" v="6204" actId="27636"/>
          <ac:spMkLst>
            <pc:docMk/>
            <pc:sldMk cId="1705804086" sldId="281"/>
            <ac:spMk id="3" creationId="{55C18D40-3A8B-4597-A2DD-C2F22905A64E}"/>
          </ac:spMkLst>
        </pc:spChg>
        <pc:picChg chg="del">
          <ac:chgData name="Johnson, Chad" userId="29e26967-ee32-4210-a1e6-19e5305e9c5f" providerId="ADAL" clId="{DC1B32AF-9495-44D7-9879-F404CF4E1064}" dt="2020-02-12T17:27:49.712" v="4878" actId="478"/>
          <ac:picMkLst>
            <pc:docMk/>
            <pc:sldMk cId="1705804086" sldId="281"/>
            <ac:picMk id="4" creationId="{E8F980AF-E211-40A6-A3AE-E38F472B2AF1}"/>
          </ac:picMkLst>
        </pc:picChg>
        <pc:picChg chg="add mod">
          <ac:chgData name="Johnson, Chad" userId="29e26967-ee32-4210-a1e6-19e5305e9c5f" providerId="ADAL" clId="{DC1B32AF-9495-44D7-9879-F404CF4E1064}" dt="2020-02-12T17:27:51.865" v="4879" actId="1076"/>
          <ac:picMkLst>
            <pc:docMk/>
            <pc:sldMk cId="1705804086" sldId="281"/>
            <ac:picMk id="5" creationId="{279896C9-863C-41DD-A71C-C1D09CE1669B}"/>
          </ac:picMkLst>
        </pc:picChg>
      </pc:sldChg>
      <pc:sldChg chg="addSp delSp modSp add mod">
        <pc:chgData name="Johnson, Chad" userId="29e26967-ee32-4210-a1e6-19e5305e9c5f" providerId="ADAL" clId="{DC1B32AF-9495-44D7-9879-F404CF4E1064}" dt="2020-02-12T18:47:24.063" v="6209" actId="27636"/>
        <pc:sldMkLst>
          <pc:docMk/>
          <pc:sldMk cId="980517156" sldId="282"/>
        </pc:sldMkLst>
        <pc:spChg chg="mod">
          <ac:chgData name="Johnson, Chad" userId="29e26967-ee32-4210-a1e6-19e5305e9c5f" providerId="ADAL" clId="{DC1B32AF-9495-44D7-9879-F404CF4E1064}" dt="2020-02-12T18:47:24.063" v="6209" actId="27636"/>
          <ac:spMkLst>
            <pc:docMk/>
            <pc:sldMk cId="980517156" sldId="282"/>
            <ac:spMk id="3" creationId="{55C18D40-3A8B-4597-A2DD-C2F22905A64E}"/>
          </ac:spMkLst>
        </pc:spChg>
        <pc:picChg chg="del">
          <ac:chgData name="Johnson, Chad" userId="29e26967-ee32-4210-a1e6-19e5305e9c5f" providerId="ADAL" clId="{DC1B32AF-9495-44D7-9879-F404CF4E1064}" dt="2020-02-12T17:28:54.138" v="4885" actId="478"/>
          <ac:picMkLst>
            <pc:docMk/>
            <pc:sldMk cId="980517156" sldId="282"/>
            <ac:picMk id="5" creationId="{279896C9-863C-41DD-A71C-C1D09CE1669B}"/>
          </ac:picMkLst>
        </pc:picChg>
        <pc:picChg chg="add mod">
          <ac:chgData name="Johnson, Chad" userId="29e26967-ee32-4210-a1e6-19e5305e9c5f" providerId="ADAL" clId="{DC1B32AF-9495-44D7-9879-F404CF4E1064}" dt="2020-02-12T17:29:00.853" v="4886"/>
          <ac:picMkLst>
            <pc:docMk/>
            <pc:sldMk cId="980517156" sldId="282"/>
            <ac:picMk id="17410" creationId="{D62A6FFD-3A19-407B-A82A-0A05B2E49DEA}"/>
          </ac:picMkLst>
        </pc:picChg>
      </pc:sldChg>
      <pc:sldChg chg="addSp delSp modSp add mod">
        <pc:chgData name="Johnson, Chad" userId="29e26967-ee32-4210-a1e6-19e5305e9c5f" providerId="ADAL" clId="{DC1B32AF-9495-44D7-9879-F404CF4E1064}" dt="2020-02-12T18:45:58.960" v="6180" actId="27636"/>
        <pc:sldMkLst>
          <pc:docMk/>
          <pc:sldMk cId="2923532290" sldId="283"/>
        </pc:sldMkLst>
        <pc:spChg chg="mod">
          <ac:chgData name="Johnson, Chad" userId="29e26967-ee32-4210-a1e6-19e5305e9c5f" providerId="ADAL" clId="{DC1B32AF-9495-44D7-9879-F404CF4E1064}" dt="2020-02-12T18:45:58.960" v="6180" actId="27636"/>
          <ac:spMkLst>
            <pc:docMk/>
            <pc:sldMk cId="2923532290" sldId="283"/>
            <ac:spMk id="3" creationId="{55C18D40-3A8B-4597-A2DD-C2F22905A64E}"/>
          </ac:spMkLst>
        </pc:spChg>
        <pc:picChg chg="add mod">
          <ac:chgData name="Johnson, Chad" userId="29e26967-ee32-4210-a1e6-19e5305e9c5f" providerId="ADAL" clId="{DC1B32AF-9495-44D7-9879-F404CF4E1064}" dt="2020-02-12T17:30:22.286" v="4893" actId="1076"/>
          <ac:picMkLst>
            <pc:docMk/>
            <pc:sldMk cId="2923532290" sldId="283"/>
            <ac:picMk id="4" creationId="{08FE6057-6029-402E-9A4A-6F4B7753F113}"/>
          </ac:picMkLst>
        </pc:picChg>
        <pc:picChg chg="del">
          <ac:chgData name="Johnson, Chad" userId="29e26967-ee32-4210-a1e6-19e5305e9c5f" providerId="ADAL" clId="{DC1B32AF-9495-44D7-9879-F404CF4E1064}" dt="2020-02-12T17:30:20.904" v="4892" actId="478"/>
          <ac:picMkLst>
            <pc:docMk/>
            <pc:sldMk cId="2923532290" sldId="283"/>
            <ac:picMk id="16386" creationId="{50648FA1-A5DF-46C4-90B3-E5C9133BDB46}"/>
          </ac:picMkLst>
        </pc:picChg>
      </pc:sldChg>
      <pc:sldChg chg="addSp delSp modSp add mod">
        <pc:chgData name="Johnson, Chad" userId="29e26967-ee32-4210-a1e6-19e5305e9c5f" providerId="ADAL" clId="{DC1B32AF-9495-44D7-9879-F404CF4E1064}" dt="2020-02-12T18:47:12.945" v="6194" actId="27636"/>
        <pc:sldMkLst>
          <pc:docMk/>
          <pc:sldMk cId="1318326586" sldId="284"/>
        </pc:sldMkLst>
        <pc:spChg chg="mod">
          <ac:chgData name="Johnson, Chad" userId="29e26967-ee32-4210-a1e6-19e5305e9c5f" providerId="ADAL" clId="{DC1B32AF-9495-44D7-9879-F404CF4E1064}" dt="2020-02-12T18:47:12.945" v="6194" actId="27636"/>
          <ac:spMkLst>
            <pc:docMk/>
            <pc:sldMk cId="1318326586" sldId="284"/>
            <ac:spMk id="3" creationId="{55C18D40-3A8B-4597-A2DD-C2F22905A64E}"/>
          </ac:spMkLst>
        </pc:spChg>
        <pc:picChg chg="del">
          <ac:chgData name="Johnson, Chad" userId="29e26967-ee32-4210-a1e6-19e5305e9c5f" providerId="ADAL" clId="{DC1B32AF-9495-44D7-9879-F404CF4E1064}" dt="2020-02-12T17:31:11.137" v="4899" actId="478"/>
          <ac:picMkLst>
            <pc:docMk/>
            <pc:sldMk cId="1318326586" sldId="284"/>
            <ac:picMk id="4" creationId="{08FE6057-6029-402E-9A4A-6F4B7753F113}"/>
          </ac:picMkLst>
        </pc:picChg>
        <pc:picChg chg="add mod">
          <ac:chgData name="Johnson, Chad" userId="29e26967-ee32-4210-a1e6-19e5305e9c5f" providerId="ADAL" clId="{DC1B32AF-9495-44D7-9879-F404CF4E1064}" dt="2020-02-12T17:31:13.410" v="4900" actId="1076"/>
          <ac:picMkLst>
            <pc:docMk/>
            <pc:sldMk cId="1318326586" sldId="284"/>
            <ac:picMk id="5" creationId="{4911CD9A-0BFB-4C1D-A6B6-5DA7CBEFECC2}"/>
          </ac:picMkLst>
        </pc:picChg>
        <pc:picChg chg="add del">
          <ac:chgData name="Johnson, Chad" userId="29e26967-ee32-4210-a1e6-19e5305e9c5f" providerId="ADAL" clId="{DC1B32AF-9495-44D7-9879-F404CF4E1064}" dt="2020-02-12T18:47:02.851" v="6190" actId="478"/>
          <ac:picMkLst>
            <pc:docMk/>
            <pc:sldMk cId="1318326586" sldId="284"/>
            <ac:picMk id="6" creationId="{C5362BCC-5479-4503-A269-D6362380D58F}"/>
          </ac:picMkLst>
        </pc:picChg>
      </pc:sldChg>
      <pc:sldChg chg="addSp delSp modSp add mod">
        <pc:chgData name="Johnson, Chad" userId="29e26967-ee32-4210-a1e6-19e5305e9c5f" providerId="ADAL" clId="{DC1B32AF-9495-44D7-9879-F404CF4E1064}" dt="2020-02-12T18:47:48.114" v="6239" actId="27636"/>
        <pc:sldMkLst>
          <pc:docMk/>
          <pc:sldMk cId="450346261" sldId="285"/>
        </pc:sldMkLst>
        <pc:spChg chg="mod">
          <ac:chgData name="Johnson, Chad" userId="29e26967-ee32-4210-a1e6-19e5305e9c5f" providerId="ADAL" clId="{DC1B32AF-9495-44D7-9879-F404CF4E1064}" dt="2020-02-12T18:47:48.114" v="6239" actId="27636"/>
          <ac:spMkLst>
            <pc:docMk/>
            <pc:sldMk cId="450346261" sldId="285"/>
            <ac:spMk id="3" creationId="{55C18D40-3A8B-4597-A2DD-C2F22905A64E}"/>
          </ac:spMkLst>
        </pc:spChg>
        <pc:picChg chg="del">
          <ac:chgData name="Johnson, Chad" userId="29e26967-ee32-4210-a1e6-19e5305e9c5f" providerId="ADAL" clId="{DC1B32AF-9495-44D7-9879-F404CF4E1064}" dt="2020-02-12T17:52:28.797" v="4905" actId="478"/>
          <ac:picMkLst>
            <pc:docMk/>
            <pc:sldMk cId="450346261" sldId="285"/>
            <ac:picMk id="5" creationId="{92B16128-2268-4362-8B65-DC801A3569AF}"/>
          </ac:picMkLst>
        </pc:picChg>
        <pc:picChg chg="add mod">
          <ac:chgData name="Johnson, Chad" userId="29e26967-ee32-4210-a1e6-19e5305e9c5f" providerId="ADAL" clId="{DC1B32AF-9495-44D7-9879-F404CF4E1064}" dt="2020-02-12T17:52:27.363" v="4904" actId="14100"/>
          <ac:picMkLst>
            <pc:docMk/>
            <pc:sldMk cId="450346261" sldId="285"/>
            <ac:picMk id="22530" creationId="{5BF16D91-24F1-4C3E-A448-943539814E44}"/>
          </ac:picMkLst>
        </pc:picChg>
        <pc:picChg chg="add mod">
          <ac:chgData name="Johnson, Chad" userId="29e26967-ee32-4210-a1e6-19e5305e9c5f" providerId="ADAL" clId="{DC1B32AF-9495-44D7-9879-F404CF4E1064}" dt="2020-02-12T17:52:54.481" v="4908" actId="14100"/>
          <ac:picMkLst>
            <pc:docMk/>
            <pc:sldMk cId="450346261" sldId="285"/>
            <ac:picMk id="22532" creationId="{16562B34-0031-4F8C-833F-6B08B836F2C0}"/>
          </ac:picMkLst>
        </pc:picChg>
      </pc:sldChg>
      <pc:sldChg chg="addSp delSp modSp add mod">
        <pc:chgData name="Johnson, Chad" userId="29e26967-ee32-4210-a1e6-19e5305e9c5f" providerId="ADAL" clId="{DC1B32AF-9495-44D7-9879-F404CF4E1064}" dt="2020-02-12T18:47:51.455" v="6244" actId="27636"/>
        <pc:sldMkLst>
          <pc:docMk/>
          <pc:sldMk cId="2334115002" sldId="286"/>
        </pc:sldMkLst>
        <pc:spChg chg="mod">
          <ac:chgData name="Johnson, Chad" userId="29e26967-ee32-4210-a1e6-19e5305e9c5f" providerId="ADAL" clId="{DC1B32AF-9495-44D7-9879-F404CF4E1064}" dt="2020-02-12T18:47:51.455" v="6244" actId="27636"/>
          <ac:spMkLst>
            <pc:docMk/>
            <pc:sldMk cId="2334115002" sldId="286"/>
            <ac:spMk id="3" creationId="{55C18D40-3A8B-4597-A2DD-C2F22905A64E}"/>
          </ac:spMkLst>
        </pc:spChg>
        <pc:picChg chg="del">
          <ac:chgData name="Johnson, Chad" userId="29e26967-ee32-4210-a1e6-19e5305e9c5f" providerId="ADAL" clId="{DC1B32AF-9495-44D7-9879-F404CF4E1064}" dt="2020-02-12T17:54:04.700" v="4917" actId="478"/>
          <ac:picMkLst>
            <pc:docMk/>
            <pc:sldMk cId="2334115002" sldId="286"/>
            <ac:picMk id="22530" creationId="{5BF16D91-24F1-4C3E-A448-943539814E44}"/>
          </ac:picMkLst>
        </pc:picChg>
        <pc:picChg chg="del">
          <ac:chgData name="Johnson, Chad" userId="29e26967-ee32-4210-a1e6-19e5305e9c5f" providerId="ADAL" clId="{DC1B32AF-9495-44D7-9879-F404CF4E1064}" dt="2020-02-12T17:53:43.830" v="4912" actId="478"/>
          <ac:picMkLst>
            <pc:docMk/>
            <pc:sldMk cId="2334115002" sldId="286"/>
            <ac:picMk id="22532" creationId="{16562B34-0031-4F8C-833F-6B08B836F2C0}"/>
          </ac:picMkLst>
        </pc:picChg>
        <pc:picChg chg="add del">
          <ac:chgData name="Johnson, Chad" userId="29e26967-ee32-4210-a1e6-19e5305e9c5f" providerId="ADAL" clId="{DC1B32AF-9495-44D7-9879-F404CF4E1064}" dt="2020-02-12T17:53:41.558" v="4911" actId="478"/>
          <ac:picMkLst>
            <pc:docMk/>
            <pc:sldMk cId="2334115002" sldId="286"/>
            <ac:picMk id="25602" creationId="{D2C62F1D-0DE7-4E66-A496-33F1A2C93BD8}"/>
          </ac:picMkLst>
        </pc:picChg>
        <pc:picChg chg="add mod">
          <ac:chgData name="Johnson, Chad" userId="29e26967-ee32-4210-a1e6-19e5305e9c5f" providerId="ADAL" clId="{DC1B32AF-9495-44D7-9879-F404CF4E1064}" dt="2020-02-12T17:54:15.479" v="4919"/>
          <ac:picMkLst>
            <pc:docMk/>
            <pc:sldMk cId="2334115002" sldId="286"/>
            <ac:picMk id="25604" creationId="{B5A1456B-9CEB-4732-84D8-108C91B9DB20}"/>
          </ac:picMkLst>
        </pc:picChg>
        <pc:picChg chg="add del mod">
          <ac:chgData name="Johnson, Chad" userId="29e26967-ee32-4210-a1e6-19e5305e9c5f" providerId="ADAL" clId="{DC1B32AF-9495-44D7-9879-F404CF4E1064}" dt="2020-02-12T17:54:42.836" v="4923" actId="478"/>
          <ac:picMkLst>
            <pc:docMk/>
            <pc:sldMk cId="2334115002" sldId="286"/>
            <ac:picMk id="25606" creationId="{B3C6E8C9-51D6-4702-9AD3-577B7F184877}"/>
          </ac:picMkLst>
        </pc:picChg>
        <pc:picChg chg="add del mod">
          <ac:chgData name="Johnson, Chad" userId="29e26967-ee32-4210-a1e6-19e5305e9c5f" providerId="ADAL" clId="{DC1B32AF-9495-44D7-9879-F404CF4E1064}" dt="2020-02-12T17:55:17.052" v="4928" actId="478"/>
          <ac:picMkLst>
            <pc:docMk/>
            <pc:sldMk cId="2334115002" sldId="286"/>
            <ac:picMk id="25608" creationId="{00AEFA3E-7BC1-42D3-ACA1-FE3811C0E686}"/>
          </ac:picMkLst>
        </pc:picChg>
      </pc:sldChg>
      <pc:sldChg chg="addSp delSp modSp add mod">
        <pc:chgData name="Johnson, Chad" userId="29e26967-ee32-4210-a1e6-19e5305e9c5f" providerId="ADAL" clId="{DC1B32AF-9495-44D7-9879-F404CF4E1064}" dt="2020-02-12T18:47:35.841" v="6224" actId="27636"/>
        <pc:sldMkLst>
          <pc:docMk/>
          <pc:sldMk cId="2794890270" sldId="287"/>
        </pc:sldMkLst>
        <pc:spChg chg="mod">
          <ac:chgData name="Johnson, Chad" userId="29e26967-ee32-4210-a1e6-19e5305e9c5f" providerId="ADAL" clId="{DC1B32AF-9495-44D7-9879-F404CF4E1064}" dt="2020-02-12T18:47:35.841" v="6224" actId="27636"/>
          <ac:spMkLst>
            <pc:docMk/>
            <pc:sldMk cId="2794890270" sldId="287"/>
            <ac:spMk id="3" creationId="{55C18D40-3A8B-4597-A2DD-C2F22905A64E}"/>
          </ac:spMkLst>
        </pc:spChg>
        <pc:picChg chg="del">
          <ac:chgData name="Johnson, Chad" userId="29e26967-ee32-4210-a1e6-19e5305e9c5f" providerId="ADAL" clId="{DC1B32AF-9495-44D7-9879-F404CF4E1064}" dt="2020-02-12T18:08:06.808" v="4996" actId="478"/>
          <ac:picMkLst>
            <pc:docMk/>
            <pc:sldMk cId="2794890270" sldId="287"/>
            <ac:picMk id="5" creationId="{92B16128-2268-4362-8B65-DC801A3569AF}"/>
          </ac:picMkLst>
        </pc:picChg>
        <pc:picChg chg="add mod">
          <ac:chgData name="Johnson, Chad" userId="29e26967-ee32-4210-a1e6-19e5305e9c5f" providerId="ADAL" clId="{DC1B32AF-9495-44D7-9879-F404CF4E1064}" dt="2020-02-12T18:08:05.150" v="4995" actId="14100"/>
          <ac:picMkLst>
            <pc:docMk/>
            <pc:sldMk cId="2794890270" sldId="287"/>
            <ac:picMk id="26626" creationId="{450E977E-A0CC-4CC2-8A5E-122072B29AC3}"/>
          </ac:picMkLst>
        </pc:picChg>
      </pc:sldChg>
      <pc:sldChg chg="addSp delSp modSp add mod">
        <pc:chgData name="Johnson, Chad" userId="29e26967-ee32-4210-a1e6-19e5305e9c5f" providerId="ADAL" clId="{DC1B32AF-9495-44D7-9879-F404CF4E1064}" dt="2020-02-12T18:47:39.329" v="6229" actId="27636"/>
        <pc:sldMkLst>
          <pc:docMk/>
          <pc:sldMk cId="1913754937" sldId="288"/>
        </pc:sldMkLst>
        <pc:spChg chg="mod">
          <ac:chgData name="Johnson, Chad" userId="29e26967-ee32-4210-a1e6-19e5305e9c5f" providerId="ADAL" clId="{DC1B32AF-9495-44D7-9879-F404CF4E1064}" dt="2020-02-12T18:47:39.329" v="6229" actId="27636"/>
          <ac:spMkLst>
            <pc:docMk/>
            <pc:sldMk cId="1913754937" sldId="288"/>
            <ac:spMk id="3" creationId="{55C18D40-3A8B-4597-A2DD-C2F22905A64E}"/>
          </ac:spMkLst>
        </pc:spChg>
        <pc:picChg chg="del">
          <ac:chgData name="Johnson, Chad" userId="29e26967-ee32-4210-a1e6-19e5305e9c5f" providerId="ADAL" clId="{DC1B32AF-9495-44D7-9879-F404CF4E1064}" dt="2020-02-12T18:09:13.369" v="5002" actId="478"/>
          <ac:picMkLst>
            <pc:docMk/>
            <pc:sldMk cId="1913754937" sldId="288"/>
            <ac:picMk id="26626" creationId="{450E977E-A0CC-4CC2-8A5E-122072B29AC3}"/>
          </ac:picMkLst>
        </pc:picChg>
        <pc:picChg chg="add del mod">
          <ac:chgData name="Johnson, Chad" userId="29e26967-ee32-4210-a1e6-19e5305e9c5f" providerId="ADAL" clId="{DC1B32AF-9495-44D7-9879-F404CF4E1064}" dt="2020-02-12T18:09:57.608" v="5008" actId="478"/>
          <ac:picMkLst>
            <pc:docMk/>
            <pc:sldMk cId="1913754937" sldId="288"/>
            <ac:picMk id="27650" creationId="{83BD5928-0595-4EAA-90F2-29BFC620E22D}"/>
          </ac:picMkLst>
        </pc:picChg>
        <pc:picChg chg="add mod">
          <ac:chgData name="Johnson, Chad" userId="29e26967-ee32-4210-a1e6-19e5305e9c5f" providerId="ADAL" clId="{DC1B32AF-9495-44D7-9879-F404CF4E1064}" dt="2020-02-12T18:09:59.844" v="5009" actId="1076"/>
          <ac:picMkLst>
            <pc:docMk/>
            <pc:sldMk cId="1913754937" sldId="288"/>
            <ac:picMk id="27652" creationId="{04C26C38-CEFF-428E-9CEC-7E3D03F387E1}"/>
          </ac:picMkLst>
        </pc:picChg>
      </pc:sldChg>
      <pc:sldChg chg="addSp delSp modSp add del mod">
        <pc:chgData name="Johnson, Chad" userId="29e26967-ee32-4210-a1e6-19e5305e9c5f" providerId="ADAL" clId="{DC1B32AF-9495-44D7-9879-F404CF4E1064}" dt="2020-02-12T18:48:01.003" v="6245" actId="2696"/>
        <pc:sldMkLst>
          <pc:docMk/>
          <pc:sldMk cId="3783693479" sldId="289"/>
        </pc:sldMkLst>
        <pc:picChg chg="add del mod">
          <ac:chgData name="Johnson, Chad" userId="29e26967-ee32-4210-a1e6-19e5305e9c5f" providerId="ADAL" clId="{DC1B32AF-9495-44D7-9879-F404CF4E1064}" dt="2020-02-12T18:11:00.563" v="5014"/>
          <ac:picMkLst>
            <pc:docMk/>
            <pc:sldMk cId="3783693479" sldId="289"/>
            <ac:picMk id="5" creationId="{64C934F2-D1F8-406B-8132-7E839E755FEF}"/>
          </ac:picMkLst>
        </pc:picChg>
      </pc:sldChg>
      <pc:sldChg chg="addSp delSp modSp add mod">
        <pc:chgData name="Johnson, Chad" userId="29e26967-ee32-4210-a1e6-19e5305e9c5f" providerId="ADAL" clId="{DC1B32AF-9495-44D7-9879-F404CF4E1064}" dt="2020-02-12T18:15:19.184" v="5039" actId="1076"/>
        <pc:sldMkLst>
          <pc:docMk/>
          <pc:sldMk cId="2092696349" sldId="290"/>
        </pc:sldMkLst>
        <pc:spChg chg="mod">
          <ac:chgData name="Johnson, Chad" userId="29e26967-ee32-4210-a1e6-19e5305e9c5f" providerId="ADAL" clId="{DC1B32AF-9495-44D7-9879-F404CF4E1064}" dt="2020-02-12T18:15:12.223" v="5036" actId="14100"/>
          <ac:spMkLst>
            <pc:docMk/>
            <pc:sldMk cId="2092696349" sldId="290"/>
            <ac:spMk id="2" creationId="{C2E2E818-285C-4245-BD1B-A2F2BEC69A81}"/>
          </ac:spMkLst>
        </pc:spChg>
        <pc:spChg chg="del">
          <ac:chgData name="Johnson, Chad" userId="29e26967-ee32-4210-a1e6-19e5305e9c5f" providerId="ADAL" clId="{DC1B32AF-9495-44D7-9879-F404CF4E1064}" dt="2020-02-12T18:14:59.249" v="5021"/>
          <ac:spMkLst>
            <pc:docMk/>
            <pc:sldMk cId="2092696349" sldId="290"/>
            <ac:spMk id="3" creationId="{FC996BA9-AE23-4CF3-821C-B7A01DFCD164}"/>
          </ac:spMkLst>
        </pc:spChg>
        <pc:picChg chg="add mod">
          <ac:chgData name="Johnson, Chad" userId="29e26967-ee32-4210-a1e6-19e5305e9c5f" providerId="ADAL" clId="{DC1B32AF-9495-44D7-9879-F404CF4E1064}" dt="2020-02-12T18:15:19.184" v="5039" actId="1076"/>
          <ac:picMkLst>
            <pc:docMk/>
            <pc:sldMk cId="2092696349" sldId="290"/>
            <ac:picMk id="28674" creationId="{A267A16E-8300-4D04-A47A-03A302922359}"/>
          </ac:picMkLst>
        </pc:picChg>
      </pc:sldChg>
      <pc:sldChg chg="addSp delSp modSp add mod">
        <pc:chgData name="Johnson, Chad" userId="29e26967-ee32-4210-a1e6-19e5305e9c5f" providerId="ADAL" clId="{DC1B32AF-9495-44D7-9879-F404CF4E1064}" dt="2020-02-12T18:47:43.368" v="6234" actId="27636"/>
        <pc:sldMkLst>
          <pc:docMk/>
          <pc:sldMk cId="3971842328" sldId="291"/>
        </pc:sldMkLst>
        <pc:spChg chg="mod">
          <ac:chgData name="Johnson, Chad" userId="29e26967-ee32-4210-a1e6-19e5305e9c5f" providerId="ADAL" clId="{DC1B32AF-9495-44D7-9879-F404CF4E1064}" dt="2020-02-12T18:47:43.368" v="6234" actId="27636"/>
          <ac:spMkLst>
            <pc:docMk/>
            <pc:sldMk cId="3971842328" sldId="291"/>
            <ac:spMk id="3" creationId="{55C18D40-3A8B-4597-A2DD-C2F22905A64E}"/>
          </ac:spMkLst>
        </pc:spChg>
        <pc:picChg chg="del">
          <ac:chgData name="Johnson, Chad" userId="29e26967-ee32-4210-a1e6-19e5305e9c5f" providerId="ADAL" clId="{DC1B32AF-9495-44D7-9879-F404CF4E1064}" dt="2020-02-12T18:16:52.695" v="5046" actId="478"/>
          <ac:picMkLst>
            <pc:docMk/>
            <pc:sldMk cId="3971842328" sldId="291"/>
            <ac:picMk id="27652" creationId="{04C26C38-CEFF-428E-9CEC-7E3D03F387E1}"/>
          </ac:picMkLst>
        </pc:picChg>
        <pc:picChg chg="add del">
          <ac:chgData name="Johnson, Chad" userId="29e26967-ee32-4210-a1e6-19e5305e9c5f" providerId="ADAL" clId="{DC1B32AF-9495-44D7-9879-F404CF4E1064}" dt="2020-02-12T18:16:30.192" v="5042" actId="478"/>
          <ac:picMkLst>
            <pc:docMk/>
            <pc:sldMk cId="3971842328" sldId="291"/>
            <ac:picMk id="31746" creationId="{5B5A197A-8280-4D47-809B-2B23A069F199}"/>
          </ac:picMkLst>
        </pc:picChg>
        <pc:picChg chg="add mod">
          <ac:chgData name="Johnson, Chad" userId="29e26967-ee32-4210-a1e6-19e5305e9c5f" providerId="ADAL" clId="{DC1B32AF-9495-44D7-9879-F404CF4E1064}" dt="2020-02-12T18:16:48.365" v="5045" actId="1076"/>
          <ac:picMkLst>
            <pc:docMk/>
            <pc:sldMk cId="3971842328" sldId="291"/>
            <ac:picMk id="31748" creationId="{27D86CD7-6444-4DBF-8047-AAEE15087924}"/>
          </ac:picMkLst>
        </pc:picChg>
      </pc:sldChg>
      <pc:sldChg chg="addSp delSp modSp add mod">
        <pc:chgData name="Johnson, Chad" userId="29e26967-ee32-4210-a1e6-19e5305e9c5f" providerId="ADAL" clId="{DC1B32AF-9495-44D7-9879-F404CF4E1064}" dt="2020-02-12T18:45:54.583" v="6175" actId="27636"/>
        <pc:sldMkLst>
          <pc:docMk/>
          <pc:sldMk cId="2452262303" sldId="292"/>
        </pc:sldMkLst>
        <pc:spChg chg="mod">
          <ac:chgData name="Johnson, Chad" userId="29e26967-ee32-4210-a1e6-19e5305e9c5f" providerId="ADAL" clId="{DC1B32AF-9495-44D7-9879-F404CF4E1064}" dt="2020-02-12T18:45:54.583" v="6175" actId="27636"/>
          <ac:spMkLst>
            <pc:docMk/>
            <pc:sldMk cId="2452262303" sldId="292"/>
            <ac:spMk id="3" creationId="{55C18D40-3A8B-4597-A2DD-C2F22905A64E}"/>
          </ac:spMkLst>
        </pc:spChg>
        <pc:spChg chg="del">
          <ac:chgData name="Johnson, Chad" userId="29e26967-ee32-4210-a1e6-19e5305e9c5f" providerId="ADAL" clId="{DC1B32AF-9495-44D7-9879-F404CF4E1064}" dt="2020-02-12T18:18:11.512" v="5048" actId="478"/>
          <ac:spMkLst>
            <pc:docMk/>
            <pc:sldMk cId="2452262303" sldId="292"/>
            <ac:spMk id="4" creationId="{16F64C66-4763-4D8D-B2EB-E62581D58BB3}"/>
          </ac:spMkLst>
        </pc:spChg>
        <pc:picChg chg="del">
          <ac:chgData name="Johnson, Chad" userId="29e26967-ee32-4210-a1e6-19e5305e9c5f" providerId="ADAL" clId="{DC1B32AF-9495-44D7-9879-F404CF4E1064}" dt="2020-02-12T18:18:23.798" v="5053" actId="478"/>
          <ac:picMkLst>
            <pc:docMk/>
            <pc:sldMk cId="2452262303" sldId="292"/>
            <ac:picMk id="16386" creationId="{50648FA1-A5DF-46C4-90B3-E5C9133BDB46}"/>
          </ac:picMkLst>
        </pc:picChg>
        <pc:picChg chg="add mod">
          <ac:chgData name="Johnson, Chad" userId="29e26967-ee32-4210-a1e6-19e5305e9c5f" providerId="ADAL" clId="{DC1B32AF-9495-44D7-9879-F404CF4E1064}" dt="2020-02-12T18:18:22.615" v="5052" actId="1076"/>
          <ac:picMkLst>
            <pc:docMk/>
            <pc:sldMk cId="2452262303" sldId="292"/>
            <ac:picMk id="32770" creationId="{0EE985B4-4B78-44BF-97C4-805FAECF2D4F}"/>
          </ac:picMkLst>
        </pc:picChg>
      </pc:sldChg>
      <pc:sldChg chg="addSp delSp modSp add mod">
        <pc:chgData name="Johnson, Chad" userId="29e26967-ee32-4210-a1e6-19e5305e9c5f" providerId="ADAL" clId="{DC1B32AF-9495-44D7-9879-F404CF4E1064}" dt="2020-02-12T18:21:32.376" v="5100" actId="1076"/>
        <pc:sldMkLst>
          <pc:docMk/>
          <pc:sldMk cId="3862832434" sldId="293"/>
        </pc:sldMkLst>
        <pc:spChg chg="mod">
          <ac:chgData name="Johnson, Chad" userId="29e26967-ee32-4210-a1e6-19e5305e9c5f" providerId="ADAL" clId="{DC1B32AF-9495-44D7-9879-F404CF4E1064}" dt="2020-02-12T18:21:02.239" v="5093" actId="20577"/>
          <ac:spMkLst>
            <pc:docMk/>
            <pc:sldMk cId="3862832434" sldId="293"/>
            <ac:spMk id="2" creationId="{2A249035-228B-46E5-ACF9-65A1172AE380}"/>
          </ac:spMkLst>
        </pc:spChg>
        <pc:spChg chg="del">
          <ac:chgData name="Johnson, Chad" userId="29e26967-ee32-4210-a1e6-19e5305e9c5f" providerId="ADAL" clId="{DC1B32AF-9495-44D7-9879-F404CF4E1064}" dt="2020-02-12T18:21:07.834" v="5094"/>
          <ac:spMkLst>
            <pc:docMk/>
            <pc:sldMk cId="3862832434" sldId="293"/>
            <ac:spMk id="3" creationId="{9760902E-A12E-48F4-B84D-6850740FC37E}"/>
          </ac:spMkLst>
        </pc:spChg>
        <pc:picChg chg="add mod">
          <ac:chgData name="Johnson, Chad" userId="29e26967-ee32-4210-a1e6-19e5305e9c5f" providerId="ADAL" clId="{DC1B32AF-9495-44D7-9879-F404CF4E1064}" dt="2020-02-12T18:21:32.376" v="5100" actId="1076"/>
          <ac:picMkLst>
            <pc:docMk/>
            <pc:sldMk cId="3862832434" sldId="293"/>
            <ac:picMk id="33794" creationId="{9641C6BC-3C69-487C-B89C-8485969E192A}"/>
          </ac:picMkLst>
        </pc:picChg>
        <pc:picChg chg="add mod">
          <ac:chgData name="Johnson, Chad" userId="29e26967-ee32-4210-a1e6-19e5305e9c5f" providerId="ADAL" clId="{DC1B32AF-9495-44D7-9879-F404CF4E1064}" dt="2020-02-12T18:21:12.562" v="5096" actId="14100"/>
          <ac:picMkLst>
            <pc:docMk/>
            <pc:sldMk cId="3862832434" sldId="293"/>
            <ac:picMk id="33796" creationId="{7BA82F2E-9134-4690-BD01-4A8810CC04BF}"/>
          </ac:picMkLst>
        </pc:picChg>
      </pc:sldChg>
      <pc:sldChg chg="addSp delSp modSp add mod">
        <pc:chgData name="Johnson, Chad" userId="29e26967-ee32-4210-a1e6-19e5305e9c5f" providerId="ADAL" clId="{DC1B32AF-9495-44D7-9879-F404CF4E1064}" dt="2020-02-12T18:25:13.685" v="5141" actId="14100"/>
        <pc:sldMkLst>
          <pc:docMk/>
          <pc:sldMk cId="4283719299" sldId="294"/>
        </pc:sldMkLst>
        <pc:spChg chg="del mod">
          <ac:chgData name="Johnson, Chad" userId="29e26967-ee32-4210-a1e6-19e5305e9c5f" providerId="ADAL" clId="{DC1B32AF-9495-44D7-9879-F404CF4E1064}" dt="2020-02-12T18:25:07.154" v="5138" actId="478"/>
          <ac:spMkLst>
            <pc:docMk/>
            <pc:sldMk cId="4283719299" sldId="294"/>
            <ac:spMk id="2" creationId="{2A249035-228B-46E5-ACF9-65A1172AE380}"/>
          </ac:spMkLst>
        </pc:spChg>
        <pc:spChg chg="add del mod">
          <ac:chgData name="Johnson, Chad" userId="29e26967-ee32-4210-a1e6-19e5305e9c5f" providerId="ADAL" clId="{DC1B32AF-9495-44D7-9879-F404CF4E1064}" dt="2020-02-12T18:24:17.244" v="5124"/>
          <ac:spMkLst>
            <pc:docMk/>
            <pc:sldMk cId="4283719299" sldId="294"/>
            <ac:spMk id="3" creationId="{0F80F521-FF01-4454-B334-5DEDFDFED8F8}"/>
          </ac:spMkLst>
        </pc:spChg>
        <pc:spChg chg="add del mod">
          <ac:chgData name="Johnson, Chad" userId="29e26967-ee32-4210-a1e6-19e5305e9c5f" providerId="ADAL" clId="{DC1B32AF-9495-44D7-9879-F404CF4E1064}" dt="2020-02-12T18:25:08.119" v="5139" actId="478"/>
          <ac:spMkLst>
            <pc:docMk/>
            <pc:sldMk cId="4283719299" sldId="294"/>
            <ac:spMk id="5" creationId="{9928FF43-53ED-4EDC-B927-7F928F8E8957}"/>
          </ac:spMkLst>
        </pc:spChg>
        <pc:picChg chg="del">
          <ac:chgData name="Johnson, Chad" userId="29e26967-ee32-4210-a1e6-19e5305e9c5f" providerId="ADAL" clId="{DC1B32AF-9495-44D7-9879-F404CF4E1064}" dt="2020-02-12T18:22:24.825" v="5102" actId="478"/>
          <ac:picMkLst>
            <pc:docMk/>
            <pc:sldMk cId="4283719299" sldId="294"/>
            <ac:picMk id="33794" creationId="{9641C6BC-3C69-487C-B89C-8485969E192A}"/>
          </ac:picMkLst>
        </pc:picChg>
        <pc:picChg chg="del">
          <ac:chgData name="Johnson, Chad" userId="29e26967-ee32-4210-a1e6-19e5305e9c5f" providerId="ADAL" clId="{DC1B32AF-9495-44D7-9879-F404CF4E1064}" dt="2020-02-12T18:22:25.471" v="5103" actId="478"/>
          <ac:picMkLst>
            <pc:docMk/>
            <pc:sldMk cId="4283719299" sldId="294"/>
            <ac:picMk id="33796" creationId="{7BA82F2E-9134-4690-BD01-4A8810CC04BF}"/>
          </ac:picMkLst>
        </pc:picChg>
        <pc:picChg chg="add del">
          <ac:chgData name="Johnson, Chad" userId="29e26967-ee32-4210-a1e6-19e5305e9c5f" providerId="ADAL" clId="{DC1B32AF-9495-44D7-9879-F404CF4E1064}" dt="2020-02-12T18:24:15.993" v="5123"/>
          <ac:picMkLst>
            <pc:docMk/>
            <pc:sldMk cId="4283719299" sldId="294"/>
            <ac:picMk id="34818" creationId="{71B392D4-7093-49E5-A73A-93E0E4992B82}"/>
          </ac:picMkLst>
        </pc:picChg>
        <pc:picChg chg="add mod">
          <ac:chgData name="Johnson, Chad" userId="29e26967-ee32-4210-a1e6-19e5305e9c5f" providerId="ADAL" clId="{DC1B32AF-9495-44D7-9879-F404CF4E1064}" dt="2020-02-12T18:25:13.685" v="5141" actId="14100"/>
          <ac:picMkLst>
            <pc:docMk/>
            <pc:sldMk cId="4283719299" sldId="294"/>
            <ac:picMk id="34820" creationId="{AA1FC3D9-AA06-4408-AFF8-F457F91777CC}"/>
          </ac:picMkLst>
        </pc:picChg>
      </pc:sldChg>
      <pc:sldChg chg="addSp delSp modSp add mod">
        <pc:chgData name="Johnson, Chad" userId="29e26967-ee32-4210-a1e6-19e5305e9c5f" providerId="ADAL" clId="{DC1B32AF-9495-44D7-9879-F404CF4E1064}" dt="2020-02-12T18:25:03.517" v="5137"/>
        <pc:sldMkLst>
          <pc:docMk/>
          <pc:sldMk cId="1512786988" sldId="295"/>
        </pc:sldMkLst>
        <pc:spChg chg="del">
          <ac:chgData name="Johnson, Chad" userId="29e26967-ee32-4210-a1e6-19e5305e9c5f" providerId="ADAL" clId="{DC1B32AF-9495-44D7-9879-F404CF4E1064}" dt="2020-02-12T18:25:01.153" v="5135" actId="478"/>
          <ac:spMkLst>
            <pc:docMk/>
            <pc:sldMk cId="1512786988" sldId="295"/>
            <ac:spMk id="2" creationId="{2A249035-228B-46E5-ACF9-65A1172AE380}"/>
          </ac:spMkLst>
        </pc:spChg>
        <pc:spChg chg="add del mod">
          <ac:chgData name="Johnson, Chad" userId="29e26967-ee32-4210-a1e6-19e5305e9c5f" providerId="ADAL" clId="{DC1B32AF-9495-44D7-9879-F404CF4E1064}" dt="2020-02-12T18:24:58.669" v="5134" actId="478"/>
          <ac:spMkLst>
            <pc:docMk/>
            <pc:sldMk cId="1512786988" sldId="295"/>
            <ac:spMk id="3" creationId="{826F4AB0-99FF-4BDE-9B75-4F49FDB22D35}"/>
          </ac:spMkLst>
        </pc:spChg>
        <pc:spChg chg="add del mod">
          <ac:chgData name="Johnson, Chad" userId="29e26967-ee32-4210-a1e6-19e5305e9c5f" providerId="ADAL" clId="{DC1B32AF-9495-44D7-9879-F404CF4E1064}" dt="2020-02-12T18:25:02.351" v="5136" actId="478"/>
          <ac:spMkLst>
            <pc:docMk/>
            <pc:sldMk cId="1512786988" sldId="295"/>
            <ac:spMk id="5" creationId="{C9F3B53D-0410-437F-82B1-94F4C1C8D5F5}"/>
          </ac:spMkLst>
        </pc:spChg>
        <pc:picChg chg="del">
          <ac:chgData name="Johnson, Chad" userId="29e26967-ee32-4210-a1e6-19e5305e9c5f" providerId="ADAL" clId="{DC1B32AF-9495-44D7-9879-F404CF4E1064}" dt="2020-02-12T18:24:56.990" v="5133" actId="478"/>
          <ac:picMkLst>
            <pc:docMk/>
            <pc:sldMk cId="1512786988" sldId="295"/>
            <ac:picMk id="34820" creationId="{AA1FC3D9-AA06-4408-AFF8-F457F91777CC}"/>
          </ac:picMkLst>
        </pc:picChg>
        <pc:picChg chg="add del mod">
          <ac:chgData name="Johnson, Chad" userId="29e26967-ee32-4210-a1e6-19e5305e9c5f" providerId="ADAL" clId="{DC1B32AF-9495-44D7-9879-F404CF4E1064}" dt="2020-02-12T18:24:55.749" v="5132"/>
          <ac:picMkLst>
            <pc:docMk/>
            <pc:sldMk cId="1512786988" sldId="295"/>
            <ac:picMk id="35842" creationId="{FBE56D97-29F1-4833-9A0F-AC77A2F85B8C}"/>
          </ac:picMkLst>
        </pc:picChg>
        <pc:picChg chg="add">
          <ac:chgData name="Johnson, Chad" userId="29e26967-ee32-4210-a1e6-19e5305e9c5f" providerId="ADAL" clId="{DC1B32AF-9495-44D7-9879-F404CF4E1064}" dt="2020-02-12T18:25:03.517" v="5137"/>
          <ac:picMkLst>
            <pc:docMk/>
            <pc:sldMk cId="1512786988" sldId="295"/>
            <ac:picMk id="35844" creationId="{632D8E47-6BB0-4988-97E8-AE93D9E6E6E6}"/>
          </ac:picMkLst>
        </pc:picChg>
      </pc:sldChg>
      <pc:sldChg chg="addSp delSp modSp add">
        <pc:chgData name="Johnson, Chad" userId="29e26967-ee32-4210-a1e6-19e5305e9c5f" providerId="ADAL" clId="{DC1B32AF-9495-44D7-9879-F404CF4E1064}" dt="2020-02-12T18:26:45.658" v="5149" actId="1076"/>
        <pc:sldMkLst>
          <pc:docMk/>
          <pc:sldMk cId="2836496041" sldId="296"/>
        </pc:sldMkLst>
        <pc:spChg chg="del">
          <ac:chgData name="Johnson, Chad" userId="29e26967-ee32-4210-a1e6-19e5305e9c5f" providerId="ADAL" clId="{DC1B32AF-9495-44D7-9879-F404CF4E1064}" dt="2020-02-12T18:26:14.544" v="5143"/>
          <ac:spMkLst>
            <pc:docMk/>
            <pc:sldMk cId="2836496041" sldId="296"/>
            <ac:spMk id="2" creationId="{76514C6D-65AC-488F-A60B-145B729EE35E}"/>
          </ac:spMkLst>
        </pc:spChg>
        <pc:spChg chg="del">
          <ac:chgData name="Johnson, Chad" userId="29e26967-ee32-4210-a1e6-19e5305e9c5f" providerId="ADAL" clId="{DC1B32AF-9495-44D7-9879-F404CF4E1064}" dt="2020-02-12T18:26:14.544" v="5143"/>
          <ac:spMkLst>
            <pc:docMk/>
            <pc:sldMk cId="2836496041" sldId="296"/>
            <ac:spMk id="3" creationId="{4DD8BB5E-A664-42D5-B10B-EA7EC6CF181C}"/>
          </ac:spMkLst>
        </pc:spChg>
        <pc:picChg chg="add del">
          <ac:chgData name="Johnson, Chad" userId="29e26967-ee32-4210-a1e6-19e5305e9c5f" providerId="ADAL" clId="{DC1B32AF-9495-44D7-9879-F404CF4E1064}" dt="2020-02-12T18:26:19.975" v="5145" actId="478"/>
          <ac:picMkLst>
            <pc:docMk/>
            <pc:sldMk cId="2836496041" sldId="296"/>
            <ac:picMk id="36866" creationId="{DF193F2D-B722-4BF8-900D-A61138682853}"/>
          </ac:picMkLst>
        </pc:picChg>
        <pc:picChg chg="add mod">
          <ac:chgData name="Johnson, Chad" userId="29e26967-ee32-4210-a1e6-19e5305e9c5f" providerId="ADAL" clId="{DC1B32AF-9495-44D7-9879-F404CF4E1064}" dt="2020-02-12T18:26:45.658" v="5149" actId="1076"/>
          <ac:picMkLst>
            <pc:docMk/>
            <pc:sldMk cId="2836496041" sldId="296"/>
            <ac:picMk id="36868" creationId="{A703E87A-768A-443D-9738-6D33B7BB0C8A}"/>
          </ac:picMkLst>
        </pc:picChg>
      </pc:sldChg>
      <pc:sldChg chg="addSp delSp modSp add mod">
        <pc:chgData name="Johnson, Chad" userId="29e26967-ee32-4210-a1e6-19e5305e9c5f" providerId="ADAL" clId="{DC1B32AF-9495-44D7-9879-F404CF4E1064}" dt="2020-02-12T19:29:24.179" v="7244" actId="14100"/>
        <pc:sldMkLst>
          <pc:docMk/>
          <pc:sldMk cId="375030769" sldId="297"/>
        </pc:sldMkLst>
        <pc:picChg chg="add mod">
          <ac:chgData name="Johnson, Chad" userId="29e26967-ee32-4210-a1e6-19e5305e9c5f" providerId="ADAL" clId="{DC1B32AF-9495-44D7-9879-F404CF4E1064}" dt="2020-02-12T19:29:24.179" v="7244" actId="14100"/>
          <ac:picMkLst>
            <pc:docMk/>
            <pc:sldMk cId="375030769" sldId="297"/>
            <ac:picMk id="2" creationId="{37290017-9E4E-4460-B9BD-7DA3561336A5}"/>
          </ac:picMkLst>
        </pc:picChg>
        <pc:picChg chg="add mod">
          <ac:chgData name="Johnson, Chad" userId="29e26967-ee32-4210-a1e6-19e5305e9c5f" providerId="ADAL" clId="{DC1B32AF-9495-44D7-9879-F404CF4E1064}" dt="2020-02-12T19:29:19.211" v="7242" actId="14100"/>
          <ac:picMkLst>
            <pc:docMk/>
            <pc:sldMk cId="375030769" sldId="297"/>
            <ac:picMk id="37890" creationId="{BC5F381F-14F8-4236-9BEB-AB1A9CF3491E}"/>
          </ac:picMkLst>
        </pc:picChg>
        <pc:picChg chg="add del">
          <ac:chgData name="Johnson, Chad" userId="29e26967-ee32-4210-a1e6-19e5305e9c5f" providerId="ADAL" clId="{DC1B32AF-9495-44D7-9879-F404CF4E1064}" dt="2020-02-12T18:28:24.180" v="5154" actId="478"/>
          <ac:picMkLst>
            <pc:docMk/>
            <pc:sldMk cId="375030769" sldId="297"/>
            <ac:picMk id="37892" creationId="{98BFFC1A-0DDD-4728-B506-A1C90ED10C9B}"/>
          </ac:picMkLst>
        </pc:picChg>
        <pc:picChg chg="add del mod">
          <ac:chgData name="Johnson, Chad" userId="29e26967-ee32-4210-a1e6-19e5305e9c5f" providerId="ADAL" clId="{DC1B32AF-9495-44D7-9879-F404CF4E1064}" dt="2020-02-12T18:30:14.572" v="5162" actId="478"/>
          <ac:picMkLst>
            <pc:docMk/>
            <pc:sldMk cId="375030769" sldId="297"/>
            <ac:picMk id="37894" creationId="{C5F1C4B0-418D-48E0-90CC-450C499E01CD}"/>
          </ac:picMkLst>
        </pc:picChg>
      </pc:sldChg>
      <pc:sldChg chg="addSp modSp add mod">
        <pc:chgData name="Johnson, Chad" userId="29e26967-ee32-4210-a1e6-19e5305e9c5f" providerId="ADAL" clId="{DC1B32AF-9495-44D7-9879-F404CF4E1064}" dt="2020-02-12T18:59:15.004" v="6289" actId="20577"/>
        <pc:sldMkLst>
          <pc:docMk/>
          <pc:sldMk cId="2105155270" sldId="298"/>
        </pc:sldMkLst>
        <pc:spChg chg="mod">
          <ac:chgData name="Johnson, Chad" userId="29e26967-ee32-4210-a1e6-19e5305e9c5f" providerId="ADAL" clId="{DC1B32AF-9495-44D7-9879-F404CF4E1064}" dt="2020-02-12T18:59:06.658" v="6285" actId="20577"/>
          <ac:spMkLst>
            <pc:docMk/>
            <pc:sldMk cId="2105155270" sldId="298"/>
            <ac:spMk id="2" creationId="{D0BC6533-4815-49AB-B757-AA20FF3A0204}"/>
          </ac:spMkLst>
        </pc:spChg>
        <pc:spChg chg="mod">
          <ac:chgData name="Johnson, Chad" userId="29e26967-ee32-4210-a1e6-19e5305e9c5f" providerId="ADAL" clId="{DC1B32AF-9495-44D7-9879-F404CF4E1064}" dt="2020-02-12T18:59:15.004" v="6289" actId="20577"/>
          <ac:spMkLst>
            <pc:docMk/>
            <pc:sldMk cId="2105155270" sldId="298"/>
            <ac:spMk id="3" creationId="{C31602BD-BD8A-4E34-AA98-BD90AF94816D}"/>
          </ac:spMkLst>
        </pc:spChg>
        <pc:picChg chg="add mod">
          <ac:chgData name="Johnson, Chad" userId="29e26967-ee32-4210-a1e6-19e5305e9c5f" providerId="ADAL" clId="{DC1B32AF-9495-44D7-9879-F404CF4E1064}" dt="2020-02-12T18:41:14.460" v="6071" actId="1076"/>
          <ac:picMkLst>
            <pc:docMk/>
            <pc:sldMk cId="2105155270" sldId="298"/>
            <ac:picMk id="4" creationId="{51C5A451-4F45-4A8F-8681-8231FAD5FF93}"/>
          </ac:picMkLst>
        </pc:picChg>
      </pc:sldChg>
      <pc:sldChg chg="addSp delSp modSp add mod modAnim">
        <pc:chgData name="Johnson, Chad" userId="29e26967-ee32-4210-a1e6-19e5305e9c5f" providerId="ADAL" clId="{DC1B32AF-9495-44D7-9879-F404CF4E1064}" dt="2020-02-12T18:35:54.403" v="5453" actId="20577"/>
        <pc:sldMkLst>
          <pc:docMk/>
          <pc:sldMk cId="2318028369" sldId="299"/>
        </pc:sldMkLst>
        <pc:spChg chg="mod">
          <ac:chgData name="Johnson, Chad" userId="29e26967-ee32-4210-a1e6-19e5305e9c5f" providerId="ADAL" clId="{DC1B32AF-9495-44D7-9879-F404CF4E1064}" dt="2020-02-12T18:35:54.403" v="5453" actId="20577"/>
          <ac:spMkLst>
            <pc:docMk/>
            <pc:sldMk cId="2318028369" sldId="299"/>
            <ac:spMk id="2" creationId="{42CE01AB-5D43-48B8-9CAC-9771B9FC559B}"/>
          </ac:spMkLst>
        </pc:spChg>
        <pc:spChg chg="mod">
          <ac:chgData name="Johnson, Chad" userId="29e26967-ee32-4210-a1e6-19e5305e9c5f" providerId="ADAL" clId="{DC1B32AF-9495-44D7-9879-F404CF4E1064}" dt="2020-02-12T18:33:34.038" v="5422" actId="20577"/>
          <ac:spMkLst>
            <pc:docMk/>
            <pc:sldMk cId="2318028369" sldId="299"/>
            <ac:spMk id="3" creationId="{55C18D40-3A8B-4597-A2DD-C2F22905A64E}"/>
          </ac:spMkLst>
        </pc:spChg>
        <pc:picChg chg="add mod">
          <ac:chgData name="Johnson, Chad" userId="29e26967-ee32-4210-a1e6-19e5305e9c5f" providerId="ADAL" clId="{DC1B32AF-9495-44D7-9879-F404CF4E1064}" dt="2020-02-12T18:31:45.772" v="5177" actId="14100"/>
          <ac:picMkLst>
            <pc:docMk/>
            <pc:sldMk cId="2318028369" sldId="299"/>
            <ac:picMk id="4" creationId="{BA9C2697-AE7A-46BD-9224-E5CB2F79BADD}"/>
          </ac:picMkLst>
        </pc:picChg>
        <pc:picChg chg="add mod">
          <ac:chgData name="Johnson, Chad" userId="29e26967-ee32-4210-a1e6-19e5305e9c5f" providerId="ADAL" clId="{DC1B32AF-9495-44D7-9879-F404CF4E1064}" dt="2020-02-12T18:34:13.525" v="5426" actId="14100"/>
          <ac:picMkLst>
            <pc:docMk/>
            <pc:sldMk cId="2318028369" sldId="299"/>
            <ac:picMk id="5" creationId="{F24EE721-3BE7-4DB5-A7E1-8E5A67D4182C}"/>
          </ac:picMkLst>
        </pc:picChg>
        <pc:picChg chg="del">
          <ac:chgData name="Johnson, Chad" userId="29e26967-ee32-4210-a1e6-19e5305e9c5f" providerId="ADAL" clId="{DC1B32AF-9495-44D7-9879-F404CF4E1064}" dt="2020-02-12T18:31:49.451" v="5178" actId="478"/>
          <ac:picMkLst>
            <pc:docMk/>
            <pc:sldMk cId="2318028369" sldId="299"/>
            <ac:picMk id="25604" creationId="{B5A1456B-9CEB-4732-84D8-108C91B9DB20}"/>
          </ac:picMkLst>
        </pc:picChg>
      </pc:sldChg>
      <pc:sldChg chg="addSp delSp modSp add mod delAnim">
        <pc:chgData name="Johnson, Chad" userId="29e26967-ee32-4210-a1e6-19e5305e9c5f" providerId="ADAL" clId="{DC1B32AF-9495-44D7-9879-F404CF4E1064}" dt="2020-02-12T18:38:40.979" v="5700" actId="20577"/>
        <pc:sldMkLst>
          <pc:docMk/>
          <pc:sldMk cId="881921671" sldId="300"/>
        </pc:sldMkLst>
        <pc:spChg chg="mod">
          <ac:chgData name="Johnson, Chad" userId="29e26967-ee32-4210-a1e6-19e5305e9c5f" providerId="ADAL" clId="{DC1B32AF-9495-44D7-9879-F404CF4E1064}" dt="2020-02-12T18:36:01.011" v="5470" actId="20577"/>
          <ac:spMkLst>
            <pc:docMk/>
            <pc:sldMk cId="881921671" sldId="300"/>
            <ac:spMk id="2" creationId="{42CE01AB-5D43-48B8-9CAC-9771B9FC559B}"/>
          </ac:spMkLst>
        </pc:spChg>
        <pc:spChg chg="mod">
          <ac:chgData name="Johnson, Chad" userId="29e26967-ee32-4210-a1e6-19e5305e9c5f" providerId="ADAL" clId="{DC1B32AF-9495-44D7-9879-F404CF4E1064}" dt="2020-02-12T18:38:40.979" v="5700" actId="20577"/>
          <ac:spMkLst>
            <pc:docMk/>
            <pc:sldMk cId="881921671" sldId="300"/>
            <ac:spMk id="3" creationId="{55C18D40-3A8B-4597-A2DD-C2F22905A64E}"/>
          </ac:spMkLst>
        </pc:spChg>
        <pc:picChg chg="del">
          <ac:chgData name="Johnson, Chad" userId="29e26967-ee32-4210-a1e6-19e5305e9c5f" providerId="ADAL" clId="{DC1B32AF-9495-44D7-9879-F404CF4E1064}" dt="2020-02-12T18:34:51.181" v="5434" actId="478"/>
          <ac:picMkLst>
            <pc:docMk/>
            <pc:sldMk cId="881921671" sldId="300"/>
            <ac:picMk id="4" creationId="{BA9C2697-AE7A-46BD-9224-E5CB2F79BADD}"/>
          </ac:picMkLst>
        </pc:picChg>
        <pc:picChg chg="del">
          <ac:chgData name="Johnson, Chad" userId="29e26967-ee32-4210-a1e6-19e5305e9c5f" providerId="ADAL" clId="{DC1B32AF-9495-44D7-9879-F404CF4E1064}" dt="2020-02-12T18:34:26.321" v="5430" actId="478"/>
          <ac:picMkLst>
            <pc:docMk/>
            <pc:sldMk cId="881921671" sldId="300"/>
            <ac:picMk id="5" creationId="{F24EE721-3BE7-4DB5-A7E1-8E5A67D4182C}"/>
          </ac:picMkLst>
        </pc:picChg>
        <pc:picChg chg="add mod">
          <ac:chgData name="Johnson, Chad" userId="29e26967-ee32-4210-a1e6-19e5305e9c5f" providerId="ADAL" clId="{DC1B32AF-9495-44D7-9879-F404CF4E1064}" dt="2020-02-12T18:34:50.079" v="5433" actId="14100"/>
          <ac:picMkLst>
            <pc:docMk/>
            <pc:sldMk cId="881921671" sldId="300"/>
            <ac:picMk id="6" creationId="{7DD7A9C2-D84A-4389-878A-07FBA89EDD67}"/>
          </ac:picMkLst>
        </pc:picChg>
      </pc:sldChg>
      <pc:sldChg chg="addSp delSp modSp add mod ord">
        <pc:chgData name="Johnson, Chad" userId="29e26967-ee32-4210-a1e6-19e5305e9c5f" providerId="ADAL" clId="{DC1B32AF-9495-44D7-9879-F404CF4E1064}" dt="2020-02-12T18:45:36.052" v="6155" actId="20577"/>
        <pc:sldMkLst>
          <pc:docMk/>
          <pc:sldMk cId="3536695507" sldId="301"/>
        </pc:sldMkLst>
        <pc:spChg chg="mod">
          <ac:chgData name="Johnson, Chad" userId="29e26967-ee32-4210-a1e6-19e5305e9c5f" providerId="ADAL" clId="{DC1B32AF-9495-44D7-9879-F404CF4E1064}" dt="2020-02-12T18:45:36.052" v="6155" actId="20577"/>
          <ac:spMkLst>
            <pc:docMk/>
            <pc:sldMk cId="3536695507" sldId="301"/>
            <ac:spMk id="3" creationId="{55C18D40-3A8B-4597-A2DD-C2F22905A64E}"/>
          </ac:spMkLst>
        </pc:spChg>
        <pc:picChg chg="add del mod">
          <ac:chgData name="Johnson, Chad" userId="29e26967-ee32-4210-a1e6-19e5305e9c5f" providerId="ADAL" clId="{DC1B32AF-9495-44D7-9879-F404CF4E1064}" dt="2020-02-12T18:43:16.875" v="6113" actId="478"/>
          <ac:picMkLst>
            <pc:docMk/>
            <pc:sldMk cId="3536695507" sldId="301"/>
            <ac:picMk id="5" creationId="{26653A20-BF4B-4C62-B658-88FB15531557}"/>
          </ac:picMkLst>
        </pc:picChg>
        <pc:picChg chg="add del mod">
          <ac:chgData name="Johnson, Chad" userId="29e26967-ee32-4210-a1e6-19e5305e9c5f" providerId="ADAL" clId="{DC1B32AF-9495-44D7-9879-F404CF4E1064}" dt="2020-02-12T18:43:19.051" v="6118"/>
          <ac:picMkLst>
            <pc:docMk/>
            <pc:sldMk cId="3536695507" sldId="301"/>
            <ac:picMk id="6" creationId="{55084A08-88E5-41FA-92CC-7CF6A59243B6}"/>
          </ac:picMkLst>
        </pc:picChg>
        <pc:picChg chg="del">
          <ac:chgData name="Johnson, Chad" userId="29e26967-ee32-4210-a1e6-19e5305e9c5f" providerId="ADAL" clId="{DC1B32AF-9495-44D7-9879-F404CF4E1064}" dt="2020-02-12T18:42:24.348" v="6102" actId="478"/>
          <ac:picMkLst>
            <pc:docMk/>
            <pc:sldMk cId="3536695507" sldId="301"/>
            <ac:picMk id="16386" creationId="{50648FA1-A5DF-46C4-90B3-E5C9133BDB46}"/>
          </ac:picMkLst>
        </pc:picChg>
      </pc:sldChg>
      <pc:sldChg chg="addSp delSp modSp add mod ord">
        <pc:chgData name="Johnson, Chad" userId="29e26967-ee32-4210-a1e6-19e5305e9c5f" providerId="ADAL" clId="{DC1B32AF-9495-44D7-9879-F404CF4E1064}" dt="2020-02-12T20:05:57.566" v="7399" actId="478"/>
        <pc:sldMkLst>
          <pc:docMk/>
          <pc:sldMk cId="2833439401" sldId="302"/>
        </pc:sldMkLst>
        <pc:spChg chg="mod">
          <ac:chgData name="Johnson, Chad" userId="29e26967-ee32-4210-a1e6-19e5305e9c5f" providerId="ADAL" clId="{DC1B32AF-9495-44D7-9879-F404CF4E1064}" dt="2020-02-12T18:45:42.232" v="6160" actId="27636"/>
          <ac:spMkLst>
            <pc:docMk/>
            <pc:sldMk cId="2833439401" sldId="302"/>
            <ac:spMk id="3" creationId="{55C18D40-3A8B-4597-A2DD-C2F22905A64E}"/>
          </ac:spMkLst>
        </pc:spChg>
        <pc:spChg chg="del">
          <ac:chgData name="Johnson, Chad" userId="29e26967-ee32-4210-a1e6-19e5305e9c5f" providerId="ADAL" clId="{DC1B32AF-9495-44D7-9879-F404CF4E1064}" dt="2020-02-12T20:05:57.566" v="7399" actId="478"/>
          <ac:spMkLst>
            <pc:docMk/>
            <pc:sldMk cId="2833439401" sldId="302"/>
            <ac:spMk id="4" creationId="{16F64C66-4763-4D8D-B2EB-E62581D58BB3}"/>
          </ac:spMkLst>
        </pc:spChg>
        <pc:picChg chg="del">
          <ac:chgData name="Johnson, Chad" userId="29e26967-ee32-4210-a1e6-19e5305e9c5f" providerId="ADAL" clId="{DC1B32AF-9495-44D7-9879-F404CF4E1064}" dt="2020-02-12T18:43:30.723" v="6126" actId="478"/>
          <ac:picMkLst>
            <pc:docMk/>
            <pc:sldMk cId="2833439401" sldId="302"/>
            <ac:picMk id="5" creationId="{26653A20-BF4B-4C62-B658-88FB15531557}"/>
          </ac:picMkLst>
        </pc:picChg>
        <pc:picChg chg="add mod">
          <ac:chgData name="Johnson, Chad" userId="29e26967-ee32-4210-a1e6-19e5305e9c5f" providerId="ADAL" clId="{DC1B32AF-9495-44D7-9879-F404CF4E1064}" dt="2020-02-12T18:43:32.733" v="6127" actId="1076"/>
          <ac:picMkLst>
            <pc:docMk/>
            <pc:sldMk cId="2833439401" sldId="302"/>
            <ac:picMk id="6" creationId="{6FC84DF4-F9AB-480A-9916-64882C862D5F}"/>
          </ac:picMkLst>
        </pc:picChg>
      </pc:sldChg>
      <pc:sldChg chg="addSp delSp modSp add mod ord">
        <pc:chgData name="Johnson, Chad" userId="29e26967-ee32-4210-a1e6-19e5305e9c5f" providerId="ADAL" clId="{DC1B32AF-9495-44D7-9879-F404CF4E1064}" dt="2020-02-12T18:45:50.234" v="6170" actId="27636"/>
        <pc:sldMkLst>
          <pc:docMk/>
          <pc:sldMk cId="3319687456" sldId="303"/>
        </pc:sldMkLst>
        <pc:spChg chg="mod">
          <ac:chgData name="Johnson, Chad" userId="29e26967-ee32-4210-a1e6-19e5305e9c5f" providerId="ADAL" clId="{DC1B32AF-9495-44D7-9879-F404CF4E1064}" dt="2020-02-12T18:45:50.234" v="6170" actId="27636"/>
          <ac:spMkLst>
            <pc:docMk/>
            <pc:sldMk cId="3319687456" sldId="303"/>
            <ac:spMk id="3" creationId="{55C18D40-3A8B-4597-A2DD-C2F22905A64E}"/>
          </ac:spMkLst>
        </pc:spChg>
        <pc:picChg chg="add mod">
          <ac:chgData name="Johnson, Chad" userId="29e26967-ee32-4210-a1e6-19e5305e9c5f" providerId="ADAL" clId="{DC1B32AF-9495-44D7-9879-F404CF4E1064}" dt="2020-02-12T18:44:26.130" v="6133" actId="1076"/>
          <ac:picMkLst>
            <pc:docMk/>
            <pc:sldMk cId="3319687456" sldId="303"/>
            <ac:picMk id="4" creationId="{F91222D6-8721-400B-A8C4-A9256ED46054}"/>
          </ac:picMkLst>
        </pc:picChg>
        <pc:picChg chg="del">
          <ac:chgData name="Johnson, Chad" userId="29e26967-ee32-4210-a1e6-19e5305e9c5f" providerId="ADAL" clId="{DC1B32AF-9495-44D7-9879-F404CF4E1064}" dt="2020-02-12T18:44:24.557" v="6132" actId="478"/>
          <ac:picMkLst>
            <pc:docMk/>
            <pc:sldMk cId="3319687456" sldId="303"/>
            <ac:picMk id="32770" creationId="{0EE985B4-4B78-44BF-97C4-805FAECF2D4F}"/>
          </ac:picMkLst>
        </pc:picChg>
      </pc:sldChg>
      <pc:sldChg chg="addSp delSp modSp add mod">
        <pc:chgData name="Johnson, Chad" userId="29e26967-ee32-4210-a1e6-19e5305e9c5f" providerId="ADAL" clId="{DC1B32AF-9495-44D7-9879-F404CF4E1064}" dt="2020-02-12T18:46:32.206" v="6187" actId="1076"/>
        <pc:sldMkLst>
          <pc:docMk/>
          <pc:sldMk cId="3072270525" sldId="304"/>
        </pc:sldMkLst>
        <pc:picChg chg="add mod">
          <ac:chgData name="Johnson, Chad" userId="29e26967-ee32-4210-a1e6-19e5305e9c5f" providerId="ADAL" clId="{DC1B32AF-9495-44D7-9879-F404CF4E1064}" dt="2020-02-12T18:46:32.206" v="6187" actId="1076"/>
          <ac:picMkLst>
            <pc:docMk/>
            <pc:sldMk cId="3072270525" sldId="304"/>
            <ac:picMk id="4" creationId="{334312DE-DA3D-4124-9F72-18AD2C80E636}"/>
          </ac:picMkLst>
        </pc:picChg>
        <pc:picChg chg="del">
          <ac:chgData name="Johnson, Chad" userId="29e26967-ee32-4210-a1e6-19e5305e9c5f" providerId="ADAL" clId="{DC1B32AF-9495-44D7-9879-F404CF4E1064}" dt="2020-02-12T18:46:24.211" v="6184" actId="478"/>
          <ac:picMkLst>
            <pc:docMk/>
            <pc:sldMk cId="3072270525" sldId="304"/>
            <ac:picMk id="32770" creationId="{0EE985B4-4B78-44BF-97C4-805FAECF2D4F}"/>
          </ac:picMkLst>
        </pc:picChg>
      </pc:sldChg>
      <pc:sldChg chg="addSp delSp modSp add mod ord">
        <pc:chgData name="Johnson, Chad" userId="29e26967-ee32-4210-a1e6-19e5305e9c5f" providerId="ADAL" clId="{DC1B32AF-9495-44D7-9879-F404CF4E1064}" dt="2020-02-12T18:52:13.209" v="6276" actId="1076"/>
        <pc:sldMkLst>
          <pc:docMk/>
          <pc:sldMk cId="4154834031" sldId="305"/>
        </pc:sldMkLst>
        <pc:spChg chg="del">
          <ac:chgData name="Johnson, Chad" userId="29e26967-ee32-4210-a1e6-19e5305e9c5f" providerId="ADAL" clId="{DC1B32AF-9495-44D7-9879-F404CF4E1064}" dt="2020-02-12T18:52:09.359" v="6273" actId="478"/>
          <ac:spMkLst>
            <pc:docMk/>
            <pc:sldMk cId="4154834031" sldId="305"/>
            <ac:spMk id="2" creationId="{C1BC672B-B7BD-47A9-B53B-229221A12EA7}"/>
          </ac:spMkLst>
        </pc:spChg>
        <pc:spChg chg="add del mod">
          <ac:chgData name="Johnson, Chad" userId="29e26967-ee32-4210-a1e6-19e5305e9c5f" providerId="ADAL" clId="{DC1B32AF-9495-44D7-9879-F404CF4E1064}" dt="2020-02-12T18:52:11.420" v="6275" actId="478"/>
          <ac:spMkLst>
            <pc:docMk/>
            <pc:sldMk cId="4154834031" sldId="305"/>
            <ac:spMk id="5" creationId="{395651A1-D073-4D8A-ADF5-C6E776101EA1}"/>
          </ac:spMkLst>
        </pc:spChg>
        <pc:picChg chg="mod">
          <ac:chgData name="Johnson, Chad" userId="29e26967-ee32-4210-a1e6-19e5305e9c5f" providerId="ADAL" clId="{DC1B32AF-9495-44D7-9879-F404CF4E1064}" dt="2020-02-12T18:52:13.209" v="6276" actId="1076"/>
          <ac:picMkLst>
            <pc:docMk/>
            <pc:sldMk cId="4154834031" sldId="305"/>
            <ac:picMk id="4" creationId="{032F1C75-F2B8-4D4A-A48A-CA80507075F3}"/>
          </ac:picMkLst>
        </pc:picChg>
      </pc:sldChg>
      <pc:sldChg chg="modSp add mod">
        <pc:chgData name="Johnson, Chad" userId="29e26967-ee32-4210-a1e6-19e5305e9c5f" providerId="ADAL" clId="{DC1B32AF-9495-44D7-9879-F404CF4E1064}" dt="2020-02-12T19:13:44.648" v="6584" actId="255"/>
        <pc:sldMkLst>
          <pc:docMk/>
          <pc:sldMk cId="1504242393" sldId="306"/>
        </pc:sldMkLst>
        <pc:spChg chg="mod">
          <ac:chgData name="Johnson, Chad" userId="29e26967-ee32-4210-a1e6-19e5305e9c5f" providerId="ADAL" clId="{DC1B32AF-9495-44D7-9879-F404CF4E1064}" dt="2020-02-12T19:11:55.993" v="6300" actId="20577"/>
          <ac:spMkLst>
            <pc:docMk/>
            <pc:sldMk cId="1504242393" sldId="306"/>
            <ac:spMk id="2" creationId="{227B82F3-78D0-41B5-89E2-A14CD6DAED06}"/>
          </ac:spMkLst>
        </pc:spChg>
        <pc:spChg chg="mod">
          <ac:chgData name="Johnson, Chad" userId="29e26967-ee32-4210-a1e6-19e5305e9c5f" providerId="ADAL" clId="{DC1B32AF-9495-44D7-9879-F404CF4E1064}" dt="2020-02-12T19:13:44.648" v="6584" actId="255"/>
          <ac:spMkLst>
            <pc:docMk/>
            <pc:sldMk cId="1504242393" sldId="306"/>
            <ac:spMk id="3" creationId="{4DDD6906-42D2-4D2F-BBDA-B87398834AC3}"/>
          </ac:spMkLst>
        </pc:spChg>
      </pc:sldChg>
      <pc:sldChg chg="addSp modSp add mod setBg">
        <pc:chgData name="Johnson, Chad" userId="29e26967-ee32-4210-a1e6-19e5305e9c5f" providerId="ADAL" clId="{DC1B32AF-9495-44D7-9879-F404CF4E1064}" dt="2020-02-12T19:24:09.354" v="7140" actId="20577"/>
        <pc:sldMkLst>
          <pc:docMk/>
          <pc:sldMk cId="1205723858" sldId="307"/>
        </pc:sldMkLst>
        <pc:spChg chg="mod">
          <ac:chgData name="Johnson, Chad" userId="29e26967-ee32-4210-a1e6-19e5305e9c5f" providerId="ADAL" clId="{DC1B32AF-9495-44D7-9879-F404CF4E1064}" dt="2020-02-12T19:15:52.491" v="6695" actId="207"/>
          <ac:spMkLst>
            <pc:docMk/>
            <pc:sldMk cId="1205723858" sldId="307"/>
            <ac:spMk id="2" creationId="{173C6E59-7D57-4B6E-9A34-1B2C34037492}"/>
          </ac:spMkLst>
        </pc:spChg>
        <pc:spChg chg="mod">
          <ac:chgData name="Johnson, Chad" userId="29e26967-ee32-4210-a1e6-19e5305e9c5f" providerId="ADAL" clId="{DC1B32AF-9495-44D7-9879-F404CF4E1064}" dt="2020-02-12T19:24:09.354" v="7140" actId="20577"/>
          <ac:spMkLst>
            <pc:docMk/>
            <pc:sldMk cId="1205723858" sldId="307"/>
            <ac:spMk id="3" creationId="{22EC274B-EE25-484E-8E80-E765129C4CE0}"/>
          </ac:spMkLst>
        </pc:spChg>
        <pc:picChg chg="add mod">
          <ac:chgData name="Johnson, Chad" userId="29e26967-ee32-4210-a1e6-19e5305e9c5f" providerId="ADAL" clId="{DC1B32AF-9495-44D7-9879-F404CF4E1064}" dt="2020-02-12T19:16:48.810" v="6704" actId="1076"/>
          <ac:picMkLst>
            <pc:docMk/>
            <pc:sldMk cId="1205723858" sldId="307"/>
            <ac:picMk id="38914" creationId="{AE12237D-5C20-443C-8F1B-E8E7CAD5CE9E}"/>
          </ac:picMkLst>
        </pc:picChg>
        <pc:picChg chg="add mod">
          <ac:chgData name="Johnson, Chad" userId="29e26967-ee32-4210-a1e6-19e5305e9c5f" providerId="ADAL" clId="{DC1B32AF-9495-44D7-9879-F404CF4E1064}" dt="2020-02-12T19:16:46.498" v="6703" actId="1076"/>
          <ac:picMkLst>
            <pc:docMk/>
            <pc:sldMk cId="1205723858" sldId="307"/>
            <ac:picMk id="38916" creationId="{522E3F9D-7E7F-418D-96A8-29D812E8D72C}"/>
          </ac:picMkLst>
        </pc:picChg>
      </pc:sldChg>
      <pc:sldChg chg="addSp delSp modSp add mod">
        <pc:chgData name="Johnson, Chad" userId="29e26967-ee32-4210-a1e6-19e5305e9c5f" providerId="ADAL" clId="{DC1B32AF-9495-44D7-9879-F404CF4E1064}" dt="2020-02-12T19:28:15.492" v="7240" actId="1076"/>
        <pc:sldMkLst>
          <pc:docMk/>
          <pc:sldMk cId="1163830065" sldId="308"/>
        </pc:sldMkLst>
        <pc:spChg chg="mod">
          <ac:chgData name="Johnson, Chad" userId="29e26967-ee32-4210-a1e6-19e5305e9c5f" providerId="ADAL" clId="{DC1B32AF-9495-44D7-9879-F404CF4E1064}" dt="2020-02-12T19:24:23.849" v="7198" actId="20577"/>
          <ac:spMkLst>
            <pc:docMk/>
            <pc:sldMk cId="1163830065" sldId="308"/>
            <ac:spMk id="2" creationId="{EDB617D6-5F95-47F7-BACC-463A8DA51AB9}"/>
          </ac:spMkLst>
        </pc:spChg>
        <pc:spChg chg="mod">
          <ac:chgData name="Johnson, Chad" userId="29e26967-ee32-4210-a1e6-19e5305e9c5f" providerId="ADAL" clId="{DC1B32AF-9495-44D7-9879-F404CF4E1064}" dt="2020-02-12T19:24:44.210" v="7207" actId="27636"/>
          <ac:spMkLst>
            <pc:docMk/>
            <pc:sldMk cId="1163830065" sldId="308"/>
            <ac:spMk id="3" creationId="{EF1D3C35-A591-4B10-8F92-C4CF9D2D6CF6}"/>
          </ac:spMkLst>
        </pc:spChg>
        <pc:spChg chg="add mod">
          <ac:chgData name="Johnson, Chad" userId="29e26967-ee32-4210-a1e6-19e5305e9c5f" providerId="ADAL" clId="{DC1B32AF-9495-44D7-9879-F404CF4E1064}" dt="2020-02-12T19:24:53.802" v="7209" actId="27636"/>
          <ac:spMkLst>
            <pc:docMk/>
            <pc:sldMk cId="1163830065" sldId="308"/>
            <ac:spMk id="4" creationId="{C8C88309-59F3-4C50-A830-1B3A5A5E17A0}"/>
          </ac:spMkLst>
        </pc:spChg>
        <pc:picChg chg="add mod">
          <ac:chgData name="Johnson, Chad" userId="29e26967-ee32-4210-a1e6-19e5305e9c5f" providerId="ADAL" clId="{DC1B32AF-9495-44D7-9879-F404CF4E1064}" dt="2020-02-12T19:27:57.484" v="7237" actId="1076"/>
          <ac:picMkLst>
            <pc:docMk/>
            <pc:sldMk cId="1163830065" sldId="308"/>
            <ac:picMk id="48130" creationId="{9A488B72-0BA8-4EAA-A626-9621E621A7D8}"/>
          </ac:picMkLst>
        </pc:picChg>
        <pc:picChg chg="add mod">
          <ac:chgData name="Johnson, Chad" userId="29e26967-ee32-4210-a1e6-19e5305e9c5f" providerId="ADAL" clId="{DC1B32AF-9495-44D7-9879-F404CF4E1064}" dt="2020-02-12T19:28:15.492" v="7240" actId="1076"/>
          <ac:picMkLst>
            <pc:docMk/>
            <pc:sldMk cId="1163830065" sldId="308"/>
            <ac:picMk id="48132" creationId="{DC2E74C1-F73D-4C19-9F3D-8C30AB57F984}"/>
          </ac:picMkLst>
        </pc:picChg>
        <pc:picChg chg="add mod">
          <ac:chgData name="Johnson, Chad" userId="29e26967-ee32-4210-a1e6-19e5305e9c5f" providerId="ADAL" clId="{DC1B32AF-9495-44D7-9879-F404CF4E1064}" dt="2020-02-12T19:27:39.697" v="7231" actId="14100"/>
          <ac:picMkLst>
            <pc:docMk/>
            <pc:sldMk cId="1163830065" sldId="308"/>
            <ac:picMk id="48134" creationId="{0292AE00-166D-4457-9368-C6CBCB07225B}"/>
          </ac:picMkLst>
        </pc:picChg>
        <pc:picChg chg="add del mod">
          <ac:chgData name="Johnson, Chad" userId="29e26967-ee32-4210-a1e6-19e5305e9c5f" providerId="ADAL" clId="{DC1B32AF-9495-44D7-9879-F404CF4E1064}" dt="2020-02-12T19:28:11.089" v="7239" actId="478"/>
          <ac:picMkLst>
            <pc:docMk/>
            <pc:sldMk cId="1163830065" sldId="308"/>
            <ac:picMk id="48136" creationId="{D33FEAFD-3755-4FC6-A7CD-72C455982313}"/>
          </ac:picMkLst>
        </pc:picChg>
        <pc:picChg chg="add mod">
          <ac:chgData name="Johnson, Chad" userId="29e26967-ee32-4210-a1e6-19e5305e9c5f" providerId="ADAL" clId="{DC1B32AF-9495-44D7-9879-F404CF4E1064}" dt="2020-02-12T19:27:51.663" v="7236" actId="1076"/>
          <ac:picMkLst>
            <pc:docMk/>
            <pc:sldMk cId="1163830065" sldId="308"/>
            <ac:picMk id="48138" creationId="{5606AAF9-57F6-4E70-ABD1-6977E520021D}"/>
          </ac:picMkLst>
        </pc:picChg>
      </pc:sldChg>
      <pc:sldChg chg="addSp delSp modSp add del mod">
        <pc:chgData name="Johnson, Chad" userId="29e26967-ee32-4210-a1e6-19e5305e9c5f" providerId="ADAL" clId="{DC1B32AF-9495-44D7-9879-F404CF4E1064}" dt="2020-02-12T19:23:53.501" v="7134" actId="2696"/>
        <pc:sldMkLst>
          <pc:docMk/>
          <pc:sldMk cId="3274990888" sldId="308"/>
        </pc:sldMkLst>
        <pc:spChg chg="mod">
          <ac:chgData name="Johnson, Chad" userId="29e26967-ee32-4210-a1e6-19e5305e9c5f" providerId="ADAL" clId="{DC1B32AF-9495-44D7-9879-F404CF4E1064}" dt="2020-02-12T19:22:26.857" v="6951" actId="20577"/>
          <ac:spMkLst>
            <pc:docMk/>
            <pc:sldMk cId="3274990888" sldId="308"/>
            <ac:spMk id="3" creationId="{22EC274B-EE25-484E-8E80-E765129C4CE0}"/>
          </ac:spMkLst>
        </pc:spChg>
        <pc:picChg chg="del">
          <ac:chgData name="Johnson, Chad" userId="29e26967-ee32-4210-a1e6-19e5305e9c5f" providerId="ADAL" clId="{DC1B32AF-9495-44D7-9879-F404CF4E1064}" dt="2020-02-12T19:17:58.232" v="6737" actId="478"/>
          <ac:picMkLst>
            <pc:docMk/>
            <pc:sldMk cId="3274990888" sldId="308"/>
            <ac:picMk id="38914" creationId="{AE12237D-5C20-443C-8F1B-E8E7CAD5CE9E}"/>
          </ac:picMkLst>
        </pc:picChg>
        <pc:picChg chg="del">
          <ac:chgData name="Johnson, Chad" userId="29e26967-ee32-4210-a1e6-19e5305e9c5f" providerId="ADAL" clId="{DC1B32AF-9495-44D7-9879-F404CF4E1064}" dt="2020-02-12T19:17:57.452" v="6736" actId="478"/>
          <ac:picMkLst>
            <pc:docMk/>
            <pc:sldMk cId="3274990888" sldId="308"/>
            <ac:picMk id="38916" creationId="{522E3F9D-7E7F-418D-96A8-29D812E8D72C}"/>
          </ac:picMkLst>
        </pc:picChg>
        <pc:picChg chg="add mod">
          <ac:chgData name="Johnson, Chad" userId="29e26967-ee32-4210-a1e6-19e5305e9c5f" providerId="ADAL" clId="{DC1B32AF-9495-44D7-9879-F404CF4E1064}" dt="2020-02-12T19:18:09.466" v="6741" actId="1076"/>
          <ac:picMkLst>
            <pc:docMk/>
            <pc:sldMk cId="3274990888" sldId="308"/>
            <ac:picMk id="47106" creationId="{B1493393-0668-4ACB-88CD-0441FE794CEE}"/>
          </ac:picMkLst>
        </pc:picChg>
      </pc:sldChg>
      <pc:sldChg chg="addSp delSp modSp add mod">
        <pc:chgData name="Johnson, Chad" userId="29e26967-ee32-4210-a1e6-19e5305e9c5f" providerId="ADAL" clId="{DC1B32AF-9495-44D7-9879-F404CF4E1064}" dt="2020-02-12T19:37:59.018" v="7333" actId="1076"/>
        <pc:sldMkLst>
          <pc:docMk/>
          <pc:sldMk cId="2101778676" sldId="309"/>
        </pc:sldMkLst>
        <pc:spChg chg="mod">
          <ac:chgData name="Johnson, Chad" userId="29e26967-ee32-4210-a1e6-19e5305e9c5f" providerId="ADAL" clId="{DC1B32AF-9495-44D7-9879-F404CF4E1064}" dt="2020-02-12T19:34:06.977" v="7326" actId="14100"/>
          <ac:spMkLst>
            <pc:docMk/>
            <pc:sldMk cId="2101778676" sldId="309"/>
            <ac:spMk id="2" creationId="{978DEC54-2772-499A-9AAC-2EAF0B42B547}"/>
          </ac:spMkLst>
        </pc:spChg>
        <pc:spChg chg="del mod">
          <ac:chgData name="Johnson, Chad" userId="29e26967-ee32-4210-a1e6-19e5305e9c5f" providerId="ADAL" clId="{DC1B32AF-9495-44D7-9879-F404CF4E1064}" dt="2020-02-12T19:33:55.088" v="7323"/>
          <ac:spMkLst>
            <pc:docMk/>
            <pc:sldMk cId="2101778676" sldId="309"/>
            <ac:spMk id="3" creationId="{D128246E-9C18-4C49-869E-1EED620660F7}"/>
          </ac:spMkLst>
        </pc:spChg>
        <pc:spChg chg="add del mod">
          <ac:chgData name="Johnson, Chad" userId="29e26967-ee32-4210-a1e6-19e5305e9c5f" providerId="ADAL" clId="{DC1B32AF-9495-44D7-9879-F404CF4E1064}" dt="2020-02-12T19:35:46.463" v="7328"/>
          <ac:spMkLst>
            <pc:docMk/>
            <pc:sldMk cId="2101778676" sldId="309"/>
            <ac:spMk id="4" creationId="{14D68B77-992A-4230-8003-A082B039E8A3}"/>
          </ac:spMkLst>
        </pc:spChg>
        <pc:picChg chg="add del mod">
          <ac:chgData name="Johnson, Chad" userId="29e26967-ee32-4210-a1e6-19e5305e9c5f" providerId="ADAL" clId="{DC1B32AF-9495-44D7-9879-F404CF4E1064}" dt="2020-02-12T19:35:44.201" v="7327" actId="478"/>
          <ac:picMkLst>
            <pc:docMk/>
            <pc:sldMk cId="2101778676" sldId="309"/>
            <ac:picMk id="49154" creationId="{31409BCD-8E73-4369-A1B9-D1F4C5665E1B}"/>
          </ac:picMkLst>
        </pc:picChg>
        <pc:picChg chg="add mod">
          <ac:chgData name="Johnson, Chad" userId="29e26967-ee32-4210-a1e6-19e5305e9c5f" providerId="ADAL" clId="{DC1B32AF-9495-44D7-9879-F404CF4E1064}" dt="2020-02-12T19:37:59.018" v="7333" actId="1076"/>
          <ac:picMkLst>
            <pc:docMk/>
            <pc:sldMk cId="2101778676" sldId="309"/>
            <ac:picMk id="49156" creationId="{A398685C-F7AE-4EA5-915E-B0CB7AB35C57}"/>
          </ac:picMkLst>
        </pc:picChg>
      </pc:sldChg>
      <pc:sldChg chg="addSp delSp modSp add mod">
        <pc:chgData name="Johnson, Chad" userId="29e26967-ee32-4210-a1e6-19e5305e9c5f" providerId="ADAL" clId="{DC1B32AF-9495-44D7-9879-F404CF4E1064}" dt="2020-02-12T19:41:55.531" v="7356" actId="1076"/>
        <pc:sldMkLst>
          <pc:docMk/>
          <pc:sldMk cId="417236119" sldId="310"/>
        </pc:sldMkLst>
        <pc:spChg chg="mod">
          <ac:chgData name="Johnson, Chad" userId="29e26967-ee32-4210-a1e6-19e5305e9c5f" providerId="ADAL" clId="{DC1B32AF-9495-44D7-9879-F404CF4E1064}" dt="2020-02-12T19:41:45.950" v="7352" actId="20577"/>
          <ac:spMkLst>
            <pc:docMk/>
            <pc:sldMk cId="417236119" sldId="310"/>
            <ac:spMk id="2" creationId="{9257A2CF-DBFB-4A49-B06C-F08336633793}"/>
          </ac:spMkLst>
        </pc:spChg>
        <pc:spChg chg="del">
          <ac:chgData name="Johnson, Chad" userId="29e26967-ee32-4210-a1e6-19e5305e9c5f" providerId="ADAL" clId="{DC1B32AF-9495-44D7-9879-F404CF4E1064}" dt="2020-02-12T19:41:48.552" v="7353"/>
          <ac:spMkLst>
            <pc:docMk/>
            <pc:sldMk cId="417236119" sldId="310"/>
            <ac:spMk id="3" creationId="{C113EDAB-80E9-4689-82DB-7C128AB4B36F}"/>
          </ac:spMkLst>
        </pc:spChg>
        <pc:picChg chg="add mod">
          <ac:chgData name="Johnson, Chad" userId="29e26967-ee32-4210-a1e6-19e5305e9c5f" providerId="ADAL" clId="{DC1B32AF-9495-44D7-9879-F404CF4E1064}" dt="2020-02-12T19:41:55.531" v="7356" actId="1076"/>
          <ac:picMkLst>
            <pc:docMk/>
            <pc:sldMk cId="417236119" sldId="310"/>
            <ac:picMk id="50178" creationId="{A7AF7269-EB0A-410E-8470-61647C27C423}"/>
          </ac:picMkLst>
        </pc:picChg>
      </pc:sldChg>
      <pc:sldChg chg="addSp delSp modSp add mod">
        <pc:chgData name="Johnson, Chad" userId="29e26967-ee32-4210-a1e6-19e5305e9c5f" providerId="ADAL" clId="{DC1B32AF-9495-44D7-9879-F404CF4E1064}" dt="2020-02-12T19:42:50.585" v="7378" actId="1076"/>
        <pc:sldMkLst>
          <pc:docMk/>
          <pc:sldMk cId="2718798040" sldId="311"/>
        </pc:sldMkLst>
        <pc:spChg chg="del mod">
          <ac:chgData name="Johnson, Chad" userId="29e26967-ee32-4210-a1e6-19e5305e9c5f" providerId="ADAL" clId="{DC1B32AF-9495-44D7-9879-F404CF4E1064}" dt="2020-02-12T19:42:40.843" v="7375" actId="478"/>
          <ac:spMkLst>
            <pc:docMk/>
            <pc:sldMk cId="2718798040" sldId="311"/>
            <ac:spMk id="2" creationId="{250EA0CD-7B01-4FB1-B976-E23EFE00F90F}"/>
          </ac:spMkLst>
        </pc:spChg>
        <pc:spChg chg="del">
          <ac:chgData name="Johnson, Chad" userId="29e26967-ee32-4210-a1e6-19e5305e9c5f" providerId="ADAL" clId="{DC1B32AF-9495-44D7-9879-F404CF4E1064}" dt="2020-02-12T19:42:28.704" v="7371"/>
          <ac:spMkLst>
            <pc:docMk/>
            <pc:sldMk cId="2718798040" sldId="311"/>
            <ac:spMk id="3" creationId="{C633BAE9-1275-46A6-AFEC-468195731028}"/>
          </ac:spMkLst>
        </pc:spChg>
        <pc:spChg chg="add del mod">
          <ac:chgData name="Johnson, Chad" userId="29e26967-ee32-4210-a1e6-19e5305e9c5f" providerId="ADAL" clId="{DC1B32AF-9495-44D7-9879-F404CF4E1064}" dt="2020-02-12T19:42:42.088" v="7376" actId="478"/>
          <ac:spMkLst>
            <pc:docMk/>
            <pc:sldMk cId="2718798040" sldId="311"/>
            <ac:spMk id="5" creationId="{74946490-79AD-433F-9B16-3B87668981A8}"/>
          </ac:spMkLst>
        </pc:spChg>
        <pc:picChg chg="add mod">
          <ac:chgData name="Johnson, Chad" userId="29e26967-ee32-4210-a1e6-19e5305e9c5f" providerId="ADAL" clId="{DC1B32AF-9495-44D7-9879-F404CF4E1064}" dt="2020-02-12T19:42:50.585" v="7378" actId="1076"/>
          <ac:picMkLst>
            <pc:docMk/>
            <pc:sldMk cId="2718798040" sldId="311"/>
            <ac:picMk id="51202" creationId="{0165205F-EE79-4844-8B50-00A18D1945F4}"/>
          </ac:picMkLst>
        </pc:picChg>
      </pc:sldChg>
      <pc:sldChg chg="addSp delSp modSp add">
        <pc:chgData name="Johnson, Chad" userId="29e26967-ee32-4210-a1e6-19e5305e9c5f" providerId="ADAL" clId="{DC1B32AF-9495-44D7-9879-F404CF4E1064}" dt="2020-02-12T19:43:45.845" v="7389" actId="1076"/>
        <pc:sldMkLst>
          <pc:docMk/>
          <pc:sldMk cId="1806154471" sldId="312"/>
        </pc:sldMkLst>
        <pc:spChg chg="add del mod">
          <ac:chgData name="Johnson, Chad" userId="29e26967-ee32-4210-a1e6-19e5305e9c5f" providerId="ADAL" clId="{DC1B32AF-9495-44D7-9879-F404CF4E1064}" dt="2020-02-12T19:43:11.079" v="7381"/>
          <ac:spMkLst>
            <pc:docMk/>
            <pc:sldMk cId="1806154471" sldId="312"/>
            <ac:spMk id="2" creationId="{0BD104A3-B592-41D4-84DE-4C05C018CC7F}"/>
          </ac:spMkLst>
        </pc:spChg>
        <pc:picChg chg="del">
          <ac:chgData name="Johnson, Chad" userId="29e26967-ee32-4210-a1e6-19e5305e9c5f" providerId="ADAL" clId="{DC1B32AF-9495-44D7-9879-F404CF4E1064}" dt="2020-02-12T19:43:09.729" v="7380" actId="478"/>
          <ac:picMkLst>
            <pc:docMk/>
            <pc:sldMk cId="1806154471" sldId="312"/>
            <ac:picMk id="51202" creationId="{0165205F-EE79-4844-8B50-00A18D1945F4}"/>
          </ac:picMkLst>
        </pc:picChg>
        <pc:picChg chg="add mod">
          <ac:chgData name="Johnson, Chad" userId="29e26967-ee32-4210-a1e6-19e5305e9c5f" providerId="ADAL" clId="{DC1B32AF-9495-44D7-9879-F404CF4E1064}" dt="2020-02-12T19:43:45.845" v="7389" actId="1076"/>
          <ac:picMkLst>
            <pc:docMk/>
            <pc:sldMk cId="1806154471" sldId="312"/>
            <ac:picMk id="52226" creationId="{1DD63973-C3A8-4852-AF64-42A232C68FCC}"/>
          </ac:picMkLst>
        </pc:picChg>
        <pc:picChg chg="add mod">
          <ac:chgData name="Johnson, Chad" userId="29e26967-ee32-4210-a1e6-19e5305e9c5f" providerId="ADAL" clId="{DC1B32AF-9495-44D7-9879-F404CF4E1064}" dt="2020-02-12T19:43:22.336" v="7385" actId="1076"/>
          <ac:picMkLst>
            <pc:docMk/>
            <pc:sldMk cId="1806154471" sldId="312"/>
            <ac:picMk id="52228" creationId="{4FB85726-E5BB-44F6-8EB7-AFD46970F876}"/>
          </ac:picMkLst>
        </pc:picChg>
      </pc:sldChg>
      <pc:sldChg chg="addSp delSp modSp add del mod setBg">
        <pc:chgData name="Johnson, Chad" userId="29e26967-ee32-4210-a1e6-19e5305e9c5f" providerId="ADAL" clId="{DC1B32AF-9495-44D7-9879-F404CF4E1064}" dt="2020-02-12T19:46:27.818" v="7397" actId="2696"/>
        <pc:sldMkLst>
          <pc:docMk/>
          <pc:sldMk cId="2308572777" sldId="313"/>
        </pc:sldMkLst>
        <pc:spChg chg="del">
          <ac:chgData name="Johnson, Chad" userId="29e26967-ee32-4210-a1e6-19e5305e9c5f" providerId="ADAL" clId="{DC1B32AF-9495-44D7-9879-F404CF4E1064}" dt="2020-02-12T19:44:57.839" v="7393" actId="478"/>
          <ac:spMkLst>
            <pc:docMk/>
            <pc:sldMk cId="2308572777" sldId="313"/>
            <ac:spMk id="2" creationId="{3FDF40D0-C7E9-4A70-825D-3A7BB38DAE12}"/>
          </ac:spMkLst>
        </pc:spChg>
        <pc:spChg chg="del">
          <ac:chgData name="Johnson, Chad" userId="29e26967-ee32-4210-a1e6-19e5305e9c5f" providerId="ADAL" clId="{DC1B32AF-9495-44D7-9879-F404CF4E1064}" dt="2020-02-12T19:44:50.807" v="7391"/>
          <ac:spMkLst>
            <pc:docMk/>
            <pc:sldMk cId="2308572777" sldId="313"/>
            <ac:spMk id="3" creationId="{AB9787A5-3074-4A56-831B-9A6F2340842C}"/>
          </ac:spMkLst>
        </pc:spChg>
        <pc:picChg chg="add mod">
          <ac:chgData name="Johnson, Chad" userId="29e26967-ee32-4210-a1e6-19e5305e9c5f" providerId="ADAL" clId="{DC1B32AF-9495-44D7-9879-F404CF4E1064}" dt="2020-02-12T19:45:04.149" v="7396" actId="1076"/>
          <ac:picMkLst>
            <pc:docMk/>
            <pc:sldMk cId="2308572777" sldId="313"/>
            <ac:picMk id="53250" creationId="{56E9AAFB-824E-45BC-9B0F-841690286827}"/>
          </ac:picMkLst>
        </pc:picChg>
      </pc:sldChg>
    </pc:docChg>
  </pc:docChgLst>
  <pc:docChgLst>
    <pc:chgData name="Johnson, Chad" userId="29e26967-ee32-4210-a1e6-19e5305e9c5f" providerId="ADAL" clId="{8662C74E-DBB8-457A-9FB0-FBD6CB445B30}"/>
    <pc:docChg chg="undo custSel addSld delSld modSld sldOrd modSection">
      <pc:chgData name="Johnson, Chad" userId="29e26967-ee32-4210-a1e6-19e5305e9c5f" providerId="ADAL" clId="{8662C74E-DBB8-457A-9FB0-FBD6CB445B30}" dt="2021-11-16T17:43:47.782" v="1696" actId="2696"/>
      <pc:docMkLst>
        <pc:docMk/>
      </pc:docMkLst>
      <pc:sldChg chg="ord">
        <pc:chgData name="Johnson, Chad" userId="29e26967-ee32-4210-a1e6-19e5305e9c5f" providerId="ADAL" clId="{8662C74E-DBB8-457A-9FB0-FBD6CB445B30}" dt="2021-11-15T17:56:10.695" v="44"/>
        <pc:sldMkLst>
          <pc:docMk/>
          <pc:sldMk cId="4223650042" sldId="262"/>
        </pc:sldMkLst>
      </pc:sldChg>
      <pc:sldChg chg="delSp modSp mod modClrScheme chgLayout">
        <pc:chgData name="Johnson, Chad" userId="29e26967-ee32-4210-a1e6-19e5305e9c5f" providerId="ADAL" clId="{8662C74E-DBB8-457A-9FB0-FBD6CB445B30}" dt="2021-11-15T18:14:05.970" v="867" actId="6549"/>
        <pc:sldMkLst>
          <pc:docMk/>
          <pc:sldMk cId="1493473011" sldId="320"/>
        </pc:sldMkLst>
        <pc:spChg chg="mod ord">
          <ac:chgData name="Johnson, Chad" userId="29e26967-ee32-4210-a1e6-19e5305e9c5f" providerId="ADAL" clId="{8662C74E-DBB8-457A-9FB0-FBD6CB445B30}" dt="2021-11-15T18:14:05.970" v="867" actId="6549"/>
          <ac:spMkLst>
            <pc:docMk/>
            <pc:sldMk cId="1493473011" sldId="320"/>
            <ac:spMk id="5" creationId="{00000000-0000-0000-0000-000000000000}"/>
          </ac:spMkLst>
        </pc:spChg>
        <pc:spChg chg="mod ord">
          <ac:chgData name="Johnson, Chad" userId="29e26967-ee32-4210-a1e6-19e5305e9c5f" providerId="ADAL" clId="{8662C74E-DBB8-457A-9FB0-FBD6CB445B30}" dt="2021-11-15T18:12:18.287" v="840" actId="6549"/>
          <ac:spMkLst>
            <pc:docMk/>
            <pc:sldMk cId="1493473011" sldId="320"/>
            <ac:spMk id="40" creationId="{00000000-0000-0000-0000-000000000000}"/>
          </ac:spMkLst>
        </pc:spChg>
        <pc:grpChg chg="del">
          <ac:chgData name="Johnson, Chad" userId="29e26967-ee32-4210-a1e6-19e5305e9c5f" providerId="ADAL" clId="{8662C74E-DBB8-457A-9FB0-FBD6CB445B30}" dt="2021-11-15T18:12:44.808" v="865" actId="478"/>
          <ac:grpSpMkLst>
            <pc:docMk/>
            <pc:sldMk cId="1493473011" sldId="320"/>
            <ac:grpSpMk id="3" creationId="{00000000-0000-0000-0000-000000000000}"/>
          </ac:grpSpMkLst>
        </pc:grpChg>
        <pc:grpChg chg="del">
          <ac:chgData name="Johnson, Chad" userId="29e26967-ee32-4210-a1e6-19e5305e9c5f" providerId="ADAL" clId="{8662C74E-DBB8-457A-9FB0-FBD6CB445B30}" dt="2021-11-15T18:12:44.192" v="864" actId="478"/>
          <ac:grpSpMkLst>
            <pc:docMk/>
            <pc:sldMk cId="1493473011" sldId="320"/>
            <ac:grpSpMk id="4" creationId="{00000000-0000-0000-0000-000000000000}"/>
          </ac:grpSpMkLst>
        </pc:grpChg>
      </pc:sldChg>
      <pc:sldChg chg="del">
        <pc:chgData name="Johnson, Chad" userId="29e26967-ee32-4210-a1e6-19e5305e9c5f" providerId="ADAL" clId="{8662C74E-DBB8-457A-9FB0-FBD6CB445B30}" dt="2021-11-15T18:14:31.417" v="868" actId="2696"/>
        <pc:sldMkLst>
          <pc:docMk/>
          <pc:sldMk cId="4000387103" sldId="321"/>
        </pc:sldMkLst>
      </pc:sldChg>
      <pc:sldChg chg="modSp mod modClrScheme chgLayout">
        <pc:chgData name="Johnson, Chad" userId="29e26967-ee32-4210-a1e6-19e5305e9c5f" providerId="ADAL" clId="{8662C74E-DBB8-457A-9FB0-FBD6CB445B30}" dt="2021-11-15T18:14:56.747" v="873" actId="20577"/>
        <pc:sldMkLst>
          <pc:docMk/>
          <pc:sldMk cId="1131259083" sldId="324"/>
        </pc:sldMkLst>
        <pc:spChg chg="mod ord">
          <ac:chgData name="Johnson, Chad" userId="29e26967-ee32-4210-a1e6-19e5305e9c5f" providerId="ADAL" clId="{8662C74E-DBB8-457A-9FB0-FBD6CB445B30}" dt="2021-11-15T18:14:56.747" v="873" actId="20577"/>
          <ac:spMkLst>
            <pc:docMk/>
            <pc:sldMk cId="1131259083" sldId="324"/>
            <ac:spMk id="2" creationId="{00000000-0000-0000-0000-000000000000}"/>
          </ac:spMkLst>
        </pc:spChg>
        <pc:spChg chg="mod ord">
          <ac:chgData name="Johnson, Chad" userId="29e26967-ee32-4210-a1e6-19e5305e9c5f" providerId="ADAL" clId="{8662C74E-DBB8-457A-9FB0-FBD6CB445B30}" dt="2021-11-15T18:14:46.220" v="869" actId="700"/>
          <ac:spMkLst>
            <pc:docMk/>
            <pc:sldMk cId="1131259083" sldId="324"/>
            <ac:spMk id="40" creationId="{00000000-0000-0000-0000-000000000000}"/>
          </ac:spMkLst>
        </pc:spChg>
        <pc:grpChg chg="mod">
          <ac:chgData name="Johnson, Chad" userId="29e26967-ee32-4210-a1e6-19e5305e9c5f" providerId="ADAL" clId="{8662C74E-DBB8-457A-9FB0-FBD6CB445B30}" dt="2021-11-15T18:14:48.459" v="870" actId="1076"/>
          <ac:grpSpMkLst>
            <pc:docMk/>
            <pc:sldMk cId="1131259083" sldId="324"/>
            <ac:grpSpMk id="19" creationId="{00000000-0000-0000-0000-000000000000}"/>
          </ac:grpSpMkLst>
        </pc:grpChg>
        <pc:picChg chg="mod">
          <ac:chgData name="Johnson, Chad" userId="29e26967-ee32-4210-a1e6-19e5305e9c5f" providerId="ADAL" clId="{8662C74E-DBB8-457A-9FB0-FBD6CB445B30}" dt="2021-11-15T18:14:48.459" v="870" actId="1076"/>
          <ac:picMkLst>
            <pc:docMk/>
            <pc:sldMk cId="1131259083" sldId="324"/>
            <ac:picMk id="22" creationId="{00000000-0000-0000-0000-000000000000}"/>
          </ac:picMkLst>
        </pc:picChg>
        <pc:picChg chg="mod">
          <ac:chgData name="Johnson, Chad" userId="29e26967-ee32-4210-a1e6-19e5305e9c5f" providerId="ADAL" clId="{8662C74E-DBB8-457A-9FB0-FBD6CB445B30}" dt="2021-11-15T18:14:48.459" v="870" actId="1076"/>
          <ac:picMkLst>
            <pc:docMk/>
            <pc:sldMk cId="1131259083" sldId="324"/>
            <ac:picMk id="29" creationId="{00000000-0000-0000-0000-000000000000}"/>
          </ac:picMkLst>
        </pc:picChg>
      </pc:sldChg>
      <pc:sldChg chg="addSp delSp modSp mod modClrScheme chgLayout">
        <pc:chgData name="Johnson, Chad" userId="29e26967-ee32-4210-a1e6-19e5305e9c5f" providerId="ADAL" clId="{8662C74E-DBB8-457A-9FB0-FBD6CB445B30}" dt="2021-11-15T18:19:04.806" v="895" actId="14100"/>
        <pc:sldMkLst>
          <pc:docMk/>
          <pc:sldMk cId="2219364539" sldId="325"/>
        </pc:sldMkLst>
        <pc:spChg chg="add del mod ord">
          <ac:chgData name="Johnson, Chad" userId="29e26967-ee32-4210-a1e6-19e5305e9c5f" providerId="ADAL" clId="{8662C74E-DBB8-457A-9FB0-FBD6CB445B30}" dt="2021-11-15T18:16:32.177" v="878" actId="478"/>
          <ac:spMkLst>
            <pc:docMk/>
            <pc:sldMk cId="2219364539" sldId="325"/>
            <ac:spMk id="2" creationId="{EC518DC7-F0A2-4937-85A2-A1FC70F8EC30}"/>
          </ac:spMkLst>
        </pc:spChg>
        <pc:spChg chg="mod ord">
          <ac:chgData name="Johnson, Chad" userId="29e26967-ee32-4210-a1e6-19e5305e9c5f" providerId="ADAL" clId="{8662C74E-DBB8-457A-9FB0-FBD6CB445B30}" dt="2021-11-15T18:16:28.453" v="877" actId="700"/>
          <ac:spMkLst>
            <pc:docMk/>
            <pc:sldMk cId="2219364539" sldId="325"/>
            <ac:spMk id="24" creationId="{00000000-0000-0000-0000-000000000000}"/>
          </ac:spMkLst>
        </pc:spChg>
        <pc:spChg chg="mod">
          <ac:chgData name="Johnson, Chad" userId="29e26967-ee32-4210-a1e6-19e5305e9c5f" providerId="ADAL" clId="{8662C74E-DBB8-457A-9FB0-FBD6CB445B30}" dt="2021-11-15T18:16:05.744" v="875" actId="14100"/>
          <ac:spMkLst>
            <pc:docMk/>
            <pc:sldMk cId="2219364539" sldId="325"/>
            <ac:spMk id="25" creationId="{00000000-0000-0000-0000-000000000000}"/>
          </ac:spMkLst>
        </pc:spChg>
        <pc:spChg chg="mod">
          <ac:chgData name="Johnson, Chad" userId="29e26967-ee32-4210-a1e6-19e5305e9c5f" providerId="ADAL" clId="{8662C74E-DBB8-457A-9FB0-FBD6CB445B30}" dt="2021-11-15T18:16:46.721" v="881" actId="255"/>
          <ac:spMkLst>
            <pc:docMk/>
            <pc:sldMk cId="2219364539" sldId="325"/>
            <ac:spMk id="26" creationId="{00000000-0000-0000-0000-000000000000}"/>
          </ac:spMkLst>
        </pc:spChg>
        <pc:spChg chg="mod">
          <ac:chgData name="Johnson, Chad" userId="29e26967-ee32-4210-a1e6-19e5305e9c5f" providerId="ADAL" clId="{8662C74E-DBB8-457A-9FB0-FBD6CB445B30}" dt="2021-11-15T18:18:36.446" v="889" actId="14100"/>
          <ac:spMkLst>
            <pc:docMk/>
            <pc:sldMk cId="2219364539" sldId="325"/>
            <ac:spMk id="27" creationId="{00000000-0000-0000-0000-000000000000}"/>
          </ac:spMkLst>
        </pc:spChg>
        <pc:spChg chg="mod">
          <ac:chgData name="Johnson, Chad" userId="29e26967-ee32-4210-a1e6-19e5305e9c5f" providerId="ADAL" clId="{8662C74E-DBB8-457A-9FB0-FBD6CB445B30}" dt="2021-11-15T18:18:41.656" v="890" actId="255"/>
          <ac:spMkLst>
            <pc:docMk/>
            <pc:sldMk cId="2219364539" sldId="325"/>
            <ac:spMk id="34" creationId="{00000000-0000-0000-0000-000000000000}"/>
          </ac:spMkLst>
        </pc:spChg>
        <pc:spChg chg="mod">
          <ac:chgData name="Johnson, Chad" userId="29e26967-ee32-4210-a1e6-19e5305e9c5f" providerId="ADAL" clId="{8662C74E-DBB8-457A-9FB0-FBD6CB445B30}" dt="2021-11-15T18:18:47.070" v="891" actId="255"/>
          <ac:spMkLst>
            <pc:docMk/>
            <pc:sldMk cId="2219364539" sldId="325"/>
            <ac:spMk id="35" creationId="{00000000-0000-0000-0000-000000000000}"/>
          </ac:spMkLst>
        </pc:spChg>
        <pc:spChg chg="mod">
          <ac:chgData name="Johnson, Chad" userId="29e26967-ee32-4210-a1e6-19e5305e9c5f" providerId="ADAL" clId="{8662C74E-DBB8-457A-9FB0-FBD6CB445B30}" dt="2021-11-15T18:18:03.101" v="886" actId="255"/>
          <ac:spMkLst>
            <pc:docMk/>
            <pc:sldMk cId="2219364539" sldId="325"/>
            <ac:spMk id="36" creationId="{00000000-0000-0000-0000-000000000000}"/>
          </ac:spMkLst>
        </pc:spChg>
        <pc:spChg chg="mod">
          <ac:chgData name="Johnson, Chad" userId="29e26967-ee32-4210-a1e6-19e5305e9c5f" providerId="ADAL" clId="{8662C74E-DBB8-457A-9FB0-FBD6CB445B30}" dt="2021-11-15T18:18:53.220" v="892" actId="255"/>
          <ac:spMkLst>
            <pc:docMk/>
            <pc:sldMk cId="2219364539" sldId="325"/>
            <ac:spMk id="48" creationId="{00000000-0000-0000-0000-000000000000}"/>
          </ac:spMkLst>
        </pc:spChg>
        <pc:spChg chg="mod">
          <ac:chgData name="Johnson, Chad" userId="29e26967-ee32-4210-a1e6-19e5305e9c5f" providerId="ADAL" clId="{8662C74E-DBB8-457A-9FB0-FBD6CB445B30}" dt="2021-11-15T18:19:01.759" v="894" actId="255"/>
          <ac:spMkLst>
            <pc:docMk/>
            <pc:sldMk cId="2219364539" sldId="325"/>
            <ac:spMk id="49" creationId="{00000000-0000-0000-0000-000000000000}"/>
          </ac:spMkLst>
        </pc:spChg>
        <pc:spChg chg="mod">
          <ac:chgData name="Johnson, Chad" userId="29e26967-ee32-4210-a1e6-19e5305e9c5f" providerId="ADAL" clId="{8662C74E-DBB8-457A-9FB0-FBD6CB445B30}" dt="2021-11-15T18:19:04.806" v="895" actId="14100"/>
          <ac:spMkLst>
            <pc:docMk/>
            <pc:sldMk cId="2219364539" sldId="325"/>
            <ac:spMk id="50" creationId="{00000000-0000-0000-0000-000000000000}"/>
          </ac:spMkLst>
        </pc:spChg>
      </pc:sldChg>
      <pc:sldChg chg="del">
        <pc:chgData name="Johnson, Chad" userId="29e26967-ee32-4210-a1e6-19e5305e9c5f" providerId="ADAL" clId="{8662C74E-DBB8-457A-9FB0-FBD6CB445B30}" dt="2021-11-15T18:24:10.153" v="937" actId="2696"/>
        <pc:sldMkLst>
          <pc:docMk/>
          <pc:sldMk cId="2022950983" sldId="331"/>
        </pc:sldMkLst>
      </pc:sldChg>
      <pc:sldChg chg="del">
        <pc:chgData name="Johnson, Chad" userId="29e26967-ee32-4210-a1e6-19e5305e9c5f" providerId="ADAL" clId="{8662C74E-DBB8-457A-9FB0-FBD6CB445B30}" dt="2021-11-15T18:24:10.153" v="937" actId="2696"/>
        <pc:sldMkLst>
          <pc:docMk/>
          <pc:sldMk cId="3215630852" sldId="332"/>
        </pc:sldMkLst>
      </pc:sldChg>
      <pc:sldChg chg="modSp del mod">
        <pc:chgData name="Johnson, Chad" userId="29e26967-ee32-4210-a1e6-19e5305e9c5f" providerId="ADAL" clId="{8662C74E-DBB8-457A-9FB0-FBD6CB445B30}" dt="2021-11-15T18:29:57.671" v="984" actId="2696"/>
        <pc:sldMkLst>
          <pc:docMk/>
          <pc:sldMk cId="2506302225" sldId="333"/>
        </pc:sldMkLst>
        <pc:spChg chg="mod">
          <ac:chgData name="Johnson, Chad" userId="29e26967-ee32-4210-a1e6-19e5305e9c5f" providerId="ADAL" clId="{8662C74E-DBB8-457A-9FB0-FBD6CB445B30}" dt="2021-11-15T18:20:52.559" v="896" actId="6549"/>
          <ac:spMkLst>
            <pc:docMk/>
            <pc:sldMk cId="2506302225" sldId="333"/>
            <ac:spMk id="2" creationId="{00000000-0000-0000-0000-000000000000}"/>
          </ac:spMkLst>
        </pc:spChg>
        <pc:spChg chg="mod">
          <ac:chgData name="Johnson, Chad" userId="29e26967-ee32-4210-a1e6-19e5305e9c5f" providerId="ADAL" clId="{8662C74E-DBB8-457A-9FB0-FBD6CB445B30}" dt="2021-11-15T18:23:10.271" v="926" actId="14100"/>
          <ac:spMkLst>
            <pc:docMk/>
            <pc:sldMk cId="2506302225" sldId="333"/>
            <ac:spMk id="6" creationId="{00000000-0000-0000-0000-000000000000}"/>
          </ac:spMkLst>
        </pc:spChg>
        <pc:spChg chg="mod">
          <ac:chgData name="Johnson, Chad" userId="29e26967-ee32-4210-a1e6-19e5305e9c5f" providerId="ADAL" clId="{8662C74E-DBB8-457A-9FB0-FBD6CB445B30}" dt="2021-11-15T18:21:16.420" v="901" actId="255"/>
          <ac:spMkLst>
            <pc:docMk/>
            <pc:sldMk cId="2506302225" sldId="333"/>
            <ac:spMk id="7" creationId="{00000000-0000-0000-0000-000000000000}"/>
          </ac:spMkLst>
        </pc:spChg>
        <pc:spChg chg="mod">
          <ac:chgData name="Johnson, Chad" userId="29e26967-ee32-4210-a1e6-19e5305e9c5f" providerId="ADAL" clId="{8662C74E-DBB8-457A-9FB0-FBD6CB445B30}" dt="2021-11-15T18:21:16.420" v="901" actId="255"/>
          <ac:spMkLst>
            <pc:docMk/>
            <pc:sldMk cId="2506302225" sldId="333"/>
            <ac:spMk id="8" creationId="{00000000-0000-0000-0000-000000000000}"/>
          </ac:spMkLst>
        </pc:spChg>
        <pc:spChg chg="mod">
          <ac:chgData name="Johnson, Chad" userId="29e26967-ee32-4210-a1e6-19e5305e9c5f" providerId="ADAL" clId="{8662C74E-DBB8-457A-9FB0-FBD6CB445B30}" dt="2021-11-15T18:22:03.034" v="912" actId="1076"/>
          <ac:spMkLst>
            <pc:docMk/>
            <pc:sldMk cId="2506302225" sldId="333"/>
            <ac:spMk id="9" creationId="{00000000-0000-0000-0000-000000000000}"/>
          </ac:spMkLst>
        </pc:spChg>
        <pc:spChg chg="mod">
          <ac:chgData name="Johnson, Chad" userId="29e26967-ee32-4210-a1e6-19e5305e9c5f" providerId="ADAL" clId="{8662C74E-DBB8-457A-9FB0-FBD6CB445B30}" dt="2021-11-15T18:22:31.340" v="920" actId="1076"/>
          <ac:spMkLst>
            <pc:docMk/>
            <pc:sldMk cId="2506302225" sldId="333"/>
            <ac:spMk id="10" creationId="{00000000-0000-0000-0000-000000000000}"/>
          </ac:spMkLst>
        </pc:spChg>
        <pc:spChg chg="mod">
          <ac:chgData name="Johnson, Chad" userId="29e26967-ee32-4210-a1e6-19e5305e9c5f" providerId="ADAL" clId="{8662C74E-DBB8-457A-9FB0-FBD6CB445B30}" dt="2021-11-15T18:22:14.971" v="915" actId="1076"/>
          <ac:spMkLst>
            <pc:docMk/>
            <pc:sldMk cId="2506302225" sldId="333"/>
            <ac:spMk id="11" creationId="{00000000-0000-0000-0000-000000000000}"/>
          </ac:spMkLst>
        </pc:spChg>
        <pc:spChg chg="mod">
          <ac:chgData name="Johnson, Chad" userId="29e26967-ee32-4210-a1e6-19e5305e9c5f" providerId="ADAL" clId="{8662C74E-DBB8-457A-9FB0-FBD6CB445B30}" dt="2021-11-15T18:22:07.620" v="913" actId="1076"/>
          <ac:spMkLst>
            <pc:docMk/>
            <pc:sldMk cId="2506302225" sldId="333"/>
            <ac:spMk id="12" creationId="{00000000-0000-0000-0000-000000000000}"/>
          </ac:spMkLst>
        </pc:spChg>
        <pc:spChg chg="mod">
          <ac:chgData name="Johnson, Chad" userId="29e26967-ee32-4210-a1e6-19e5305e9c5f" providerId="ADAL" clId="{8662C74E-DBB8-457A-9FB0-FBD6CB445B30}" dt="2021-11-15T18:22:26.145" v="918" actId="1076"/>
          <ac:spMkLst>
            <pc:docMk/>
            <pc:sldMk cId="2506302225" sldId="333"/>
            <ac:spMk id="18" creationId="{00000000-0000-0000-0000-000000000000}"/>
          </ac:spMkLst>
        </pc:spChg>
        <pc:spChg chg="mod">
          <ac:chgData name="Johnson, Chad" userId="29e26967-ee32-4210-a1e6-19e5305e9c5f" providerId="ADAL" clId="{8662C74E-DBB8-457A-9FB0-FBD6CB445B30}" dt="2021-11-15T18:22:29.232" v="919" actId="1076"/>
          <ac:spMkLst>
            <pc:docMk/>
            <pc:sldMk cId="2506302225" sldId="333"/>
            <ac:spMk id="19" creationId="{00000000-0000-0000-0000-000000000000}"/>
          </ac:spMkLst>
        </pc:spChg>
        <pc:spChg chg="mod">
          <ac:chgData name="Johnson, Chad" userId="29e26967-ee32-4210-a1e6-19e5305e9c5f" providerId="ADAL" clId="{8662C74E-DBB8-457A-9FB0-FBD6CB445B30}" dt="2021-11-15T18:22:21.262" v="917" actId="1076"/>
          <ac:spMkLst>
            <pc:docMk/>
            <pc:sldMk cId="2506302225" sldId="333"/>
            <ac:spMk id="20" creationId="{00000000-0000-0000-0000-000000000000}"/>
          </ac:spMkLst>
        </pc:spChg>
        <pc:spChg chg="mod">
          <ac:chgData name="Johnson, Chad" userId="29e26967-ee32-4210-a1e6-19e5305e9c5f" providerId="ADAL" clId="{8662C74E-DBB8-457A-9FB0-FBD6CB445B30}" dt="2021-11-15T18:22:11.456" v="914" actId="1076"/>
          <ac:spMkLst>
            <pc:docMk/>
            <pc:sldMk cId="2506302225" sldId="333"/>
            <ac:spMk id="21" creationId="{00000000-0000-0000-0000-000000000000}"/>
          </ac:spMkLst>
        </pc:spChg>
        <pc:spChg chg="mod">
          <ac:chgData name="Johnson, Chad" userId="29e26967-ee32-4210-a1e6-19e5305e9c5f" providerId="ADAL" clId="{8662C74E-DBB8-457A-9FB0-FBD6CB445B30}" dt="2021-11-15T18:23:51.726" v="935" actId="1076"/>
          <ac:spMkLst>
            <pc:docMk/>
            <pc:sldMk cId="2506302225" sldId="333"/>
            <ac:spMk id="22" creationId="{00000000-0000-0000-0000-000000000000}"/>
          </ac:spMkLst>
        </pc:spChg>
        <pc:spChg chg="mod">
          <ac:chgData name="Johnson, Chad" userId="29e26967-ee32-4210-a1e6-19e5305e9c5f" providerId="ADAL" clId="{8662C74E-DBB8-457A-9FB0-FBD6CB445B30}" dt="2021-11-15T18:23:20.044" v="928" actId="1076"/>
          <ac:spMkLst>
            <pc:docMk/>
            <pc:sldMk cId="2506302225" sldId="333"/>
            <ac:spMk id="23" creationId="{00000000-0000-0000-0000-000000000000}"/>
          </ac:spMkLst>
        </pc:spChg>
        <pc:spChg chg="mod">
          <ac:chgData name="Johnson, Chad" userId="29e26967-ee32-4210-a1e6-19e5305e9c5f" providerId="ADAL" clId="{8662C74E-DBB8-457A-9FB0-FBD6CB445B30}" dt="2021-11-15T18:23:15.530" v="927" actId="1076"/>
          <ac:spMkLst>
            <pc:docMk/>
            <pc:sldMk cId="2506302225" sldId="333"/>
            <ac:spMk id="24" creationId="{00000000-0000-0000-0000-000000000000}"/>
          </ac:spMkLst>
        </pc:spChg>
        <pc:spChg chg="mod">
          <ac:chgData name="Johnson, Chad" userId="29e26967-ee32-4210-a1e6-19e5305e9c5f" providerId="ADAL" clId="{8662C74E-DBB8-457A-9FB0-FBD6CB445B30}" dt="2021-11-15T18:23:43.928" v="933" actId="1076"/>
          <ac:spMkLst>
            <pc:docMk/>
            <pc:sldMk cId="2506302225" sldId="333"/>
            <ac:spMk id="27" creationId="{00000000-0000-0000-0000-000000000000}"/>
          </ac:spMkLst>
        </pc:spChg>
        <pc:spChg chg="mod">
          <ac:chgData name="Johnson, Chad" userId="29e26967-ee32-4210-a1e6-19e5305e9c5f" providerId="ADAL" clId="{8662C74E-DBB8-457A-9FB0-FBD6CB445B30}" dt="2021-11-15T18:23:39.414" v="932" actId="1076"/>
          <ac:spMkLst>
            <pc:docMk/>
            <pc:sldMk cId="2506302225" sldId="333"/>
            <ac:spMk id="28" creationId="{00000000-0000-0000-0000-000000000000}"/>
          </ac:spMkLst>
        </pc:spChg>
        <pc:spChg chg="mod">
          <ac:chgData name="Johnson, Chad" userId="29e26967-ee32-4210-a1e6-19e5305e9c5f" providerId="ADAL" clId="{8662C74E-DBB8-457A-9FB0-FBD6CB445B30}" dt="2021-11-15T18:23:54.663" v="936" actId="1076"/>
          <ac:spMkLst>
            <pc:docMk/>
            <pc:sldMk cId="2506302225" sldId="333"/>
            <ac:spMk id="29" creationId="{00000000-0000-0000-0000-000000000000}"/>
          </ac:spMkLst>
        </pc:spChg>
        <pc:spChg chg="mod">
          <ac:chgData name="Johnson, Chad" userId="29e26967-ee32-4210-a1e6-19e5305e9c5f" providerId="ADAL" clId="{8662C74E-DBB8-457A-9FB0-FBD6CB445B30}" dt="2021-11-15T18:21:16.420" v="901" actId="255"/>
          <ac:spMkLst>
            <pc:docMk/>
            <pc:sldMk cId="2506302225" sldId="333"/>
            <ac:spMk id="31" creationId="{00000000-0000-0000-0000-000000000000}"/>
          </ac:spMkLst>
        </pc:spChg>
        <pc:cxnChg chg="mod">
          <ac:chgData name="Johnson, Chad" userId="29e26967-ee32-4210-a1e6-19e5305e9c5f" providerId="ADAL" clId="{8662C74E-DBB8-457A-9FB0-FBD6CB445B30}" dt="2021-11-15T18:22:29.232" v="919" actId="1076"/>
          <ac:cxnSpMkLst>
            <pc:docMk/>
            <pc:sldMk cId="2506302225" sldId="333"/>
            <ac:cxnSpMk id="13" creationId="{00000000-0000-0000-0000-000000000000}"/>
          </ac:cxnSpMkLst>
        </pc:cxnChg>
        <pc:cxnChg chg="mod">
          <ac:chgData name="Johnson, Chad" userId="29e26967-ee32-4210-a1e6-19e5305e9c5f" providerId="ADAL" clId="{8662C74E-DBB8-457A-9FB0-FBD6CB445B30}" dt="2021-11-15T18:22:50.926" v="922" actId="14100"/>
          <ac:cxnSpMkLst>
            <pc:docMk/>
            <pc:sldMk cId="2506302225" sldId="333"/>
            <ac:cxnSpMk id="14" creationId="{00000000-0000-0000-0000-000000000000}"/>
          </ac:cxnSpMkLst>
        </pc:cxnChg>
        <pc:cxnChg chg="mod">
          <ac:chgData name="Johnson, Chad" userId="29e26967-ee32-4210-a1e6-19e5305e9c5f" providerId="ADAL" clId="{8662C74E-DBB8-457A-9FB0-FBD6CB445B30}" dt="2021-11-15T18:22:29.232" v="919" actId="1076"/>
          <ac:cxnSpMkLst>
            <pc:docMk/>
            <pc:sldMk cId="2506302225" sldId="333"/>
            <ac:cxnSpMk id="15" creationId="{00000000-0000-0000-0000-000000000000}"/>
          </ac:cxnSpMkLst>
        </pc:cxnChg>
        <pc:cxnChg chg="mod">
          <ac:chgData name="Johnson, Chad" userId="29e26967-ee32-4210-a1e6-19e5305e9c5f" providerId="ADAL" clId="{8662C74E-DBB8-457A-9FB0-FBD6CB445B30}" dt="2021-11-15T18:22:21.262" v="917" actId="1076"/>
          <ac:cxnSpMkLst>
            <pc:docMk/>
            <pc:sldMk cId="2506302225" sldId="333"/>
            <ac:cxnSpMk id="16" creationId="{00000000-0000-0000-0000-000000000000}"/>
          </ac:cxnSpMkLst>
        </pc:cxnChg>
        <pc:cxnChg chg="mod">
          <ac:chgData name="Johnson, Chad" userId="29e26967-ee32-4210-a1e6-19e5305e9c5f" providerId="ADAL" clId="{8662C74E-DBB8-457A-9FB0-FBD6CB445B30}" dt="2021-11-15T18:22:41.192" v="921" actId="14100"/>
          <ac:cxnSpMkLst>
            <pc:docMk/>
            <pc:sldMk cId="2506302225" sldId="333"/>
            <ac:cxnSpMk id="17" creationId="{00000000-0000-0000-0000-000000000000}"/>
          </ac:cxnSpMkLst>
        </pc:cxnChg>
        <pc:cxnChg chg="mod">
          <ac:chgData name="Johnson, Chad" userId="29e26967-ee32-4210-a1e6-19e5305e9c5f" providerId="ADAL" clId="{8662C74E-DBB8-457A-9FB0-FBD6CB445B30}" dt="2021-11-15T18:23:29.702" v="931" actId="1076"/>
          <ac:cxnSpMkLst>
            <pc:docMk/>
            <pc:sldMk cId="2506302225" sldId="333"/>
            <ac:cxnSpMk id="25" creationId="{00000000-0000-0000-0000-000000000000}"/>
          </ac:cxnSpMkLst>
        </pc:cxnChg>
        <pc:cxnChg chg="mod">
          <ac:chgData name="Johnson, Chad" userId="29e26967-ee32-4210-a1e6-19e5305e9c5f" providerId="ADAL" clId="{8662C74E-DBB8-457A-9FB0-FBD6CB445B30}" dt="2021-11-15T18:23:26.232" v="930" actId="1076"/>
          <ac:cxnSpMkLst>
            <pc:docMk/>
            <pc:sldMk cId="2506302225" sldId="333"/>
            <ac:cxnSpMk id="26" creationId="{00000000-0000-0000-0000-000000000000}"/>
          </ac:cxnSpMkLst>
        </pc:cxnChg>
      </pc:sldChg>
      <pc:sldChg chg="addSp delSp modSp mod modClrScheme chgLayout">
        <pc:chgData name="Johnson, Chad" userId="29e26967-ee32-4210-a1e6-19e5305e9c5f" providerId="ADAL" clId="{8662C74E-DBB8-457A-9FB0-FBD6CB445B30}" dt="2021-11-15T18:29:49.829" v="983" actId="14100"/>
        <pc:sldMkLst>
          <pc:docMk/>
          <pc:sldMk cId="195371462" sldId="334"/>
        </pc:sldMkLst>
        <pc:spChg chg="mod ord">
          <ac:chgData name="Johnson, Chad" userId="29e26967-ee32-4210-a1e6-19e5305e9c5f" providerId="ADAL" clId="{8662C74E-DBB8-457A-9FB0-FBD6CB445B30}" dt="2021-11-15T18:25:00.775" v="940" actId="700"/>
          <ac:spMkLst>
            <pc:docMk/>
            <pc:sldMk cId="195371462" sldId="334"/>
            <ac:spMk id="2" creationId="{00000000-0000-0000-0000-000000000000}"/>
          </ac:spMkLst>
        </pc:spChg>
        <pc:spChg chg="add del mod ord">
          <ac:chgData name="Johnson, Chad" userId="29e26967-ee32-4210-a1e6-19e5305e9c5f" providerId="ADAL" clId="{8662C74E-DBB8-457A-9FB0-FBD6CB445B30}" dt="2021-11-15T18:25:14.084" v="943" actId="478"/>
          <ac:spMkLst>
            <pc:docMk/>
            <pc:sldMk cId="195371462" sldId="334"/>
            <ac:spMk id="3" creationId="{51134A34-B2C2-45E6-9982-4DFC437A3DAD}"/>
          </ac:spMkLst>
        </pc:spChg>
        <pc:spChg chg="del">
          <ac:chgData name="Johnson, Chad" userId="29e26967-ee32-4210-a1e6-19e5305e9c5f" providerId="ADAL" clId="{8662C74E-DBB8-457A-9FB0-FBD6CB445B30}" dt="2021-11-15T18:25:09.221" v="941" actId="21"/>
          <ac:spMkLst>
            <pc:docMk/>
            <pc:sldMk cId="195371462" sldId="334"/>
            <ac:spMk id="6"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7"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8"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9"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10"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11"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12"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18"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19"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20"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21"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22"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23"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24"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27"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28"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29"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31" creationId="{00000000-0000-0000-0000-000000000000}"/>
          </ac:spMkLst>
        </pc:spChg>
        <pc:spChg chg="del">
          <ac:chgData name="Johnson, Chad" userId="29e26967-ee32-4210-a1e6-19e5305e9c5f" providerId="ADAL" clId="{8662C74E-DBB8-457A-9FB0-FBD6CB445B30}" dt="2021-11-15T18:25:09.221" v="941" actId="21"/>
          <ac:spMkLst>
            <pc:docMk/>
            <pc:sldMk cId="195371462" sldId="334"/>
            <ac:spMk id="32" creationId="{00000000-0000-0000-0000-000000000000}"/>
          </ac:spMkLst>
        </pc:spChg>
        <pc:spChg chg="add mod">
          <ac:chgData name="Johnson, Chad" userId="29e26967-ee32-4210-a1e6-19e5305e9c5f" providerId="ADAL" clId="{8662C74E-DBB8-457A-9FB0-FBD6CB445B30}" dt="2021-11-15T18:25:46.468" v="948" actId="14100"/>
          <ac:spMkLst>
            <pc:docMk/>
            <pc:sldMk cId="195371462" sldId="334"/>
            <ac:spMk id="33" creationId="{E72CD128-BBA9-4F45-BA78-2C8D649E6A90}"/>
          </ac:spMkLst>
        </pc:spChg>
        <pc:spChg chg="add mod">
          <ac:chgData name="Johnson, Chad" userId="29e26967-ee32-4210-a1e6-19e5305e9c5f" providerId="ADAL" clId="{8662C74E-DBB8-457A-9FB0-FBD6CB445B30}" dt="2021-11-15T18:25:46.468" v="948" actId="14100"/>
          <ac:spMkLst>
            <pc:docMk/>
            <pc:sldMk cId="195371462" sldId="334"/>
            <ac:spMk id="35" creationId="{31A1AFF0-B0D6-4A42-9A74-C01BF5ACE520}"/>
          </ac:spMkLst>
        </pc:spChg>
        <pc:spChg chg="add mod">
          <ac:chgData name="Johnson, Chad" userId="29e26967-ee32-4210-a1e6-19e5305e9c5f" providerId="ADAL" clId="{8662C74E-DBB8-457A-9FB0-FBD6CB445B30}" dt="2021-11-15T18:26:09.663" v="953" actId="1076"/>
          <ac:spMkLst>
            <pc:docMk/>
            <pc:sldMk cId="195371462" sldId="334"/>
            <ac:spMk id="36" creationId="{FA4AFED8-46CC-4DD8-B500-18FCD691DE4C}"/>
          </ac:spMkLst>
        </pc:spChg>
        <pc:spChg chg="add mod">
          <ac:chgData name="Johnson, Chad" userId="29e26967-ee32-4210-a1e6-19e5305e9c5f" providerId="ADAL" clId="{8662C74E-DBB8-457A-9FB0-FBD6CB445B30}" dt="2021-11-15T18:26:15.202" v="954" actId="1076"/>
          <ac:spMkLst>
            <pc:docMk/>
            <pc:sldMk cId="195371462" sldId="334"/>
            <ac:spMk id="37" creationId="{6554CFE2-23DB-4974-8807-88E2294E9865}"/>
          </ac:spMkLst>
        </pc:spChg>
        <pc:spChg chg="add mod">
          <ac:chgData name="Johnson, Chad" userId="29e26967-ee32-4210-a1e6-19e5305e9c5f" providerId="ADAL" clId="{8662C74E-DBB8-457A-9FB0-FBD6CB445B30}" dt="2021-11-15T18:28:03.089" v="960" actId="1076"/>
          <ac:spMkLst>
            <pc:docMk/>
            <pc:sldMk cId="195371462" sldId="334"/>
            <ac:spMk id="38" creationId="{DC49279F-8C46-4A6D-A265-A5A692E7797E}"/>
          </ac:spMkLst>
        </pc:spChg>
        <pc:spChg chg="add mod">
          <ac:chgData name="Johnson, Chad" userId="29e26967-ee32-4210-a1e6-19e5305e9c5f" providerId="ADAL" clId="{8662C74E-DBB8-457A-9FB0-FBD6CB445B30}" dt="2021-11-15T18:27:52.123" v="958" actId="1076"/>
          <ac:spMkLst>
            <pc:docMk/>
            <pc:sldMk cId="195371462" sldId="334"/>
            <ac:spMk id="39" creationId="{BAB300BC-34BE-46B9-B13A-CFDF2AA05567}"/>
          </ac:spMkLst>
        </pc:spChg>
        <pc:spChg chg="add mod">
          <ac:chgData name="Johnson, Chad" userId="29e26967-ee32-4210-a1e6-19e5305e9c5f" providerId="ADAL" clId="{8662C74E-DBB8-457A-9FB0-FBD6CB445B30}" dt="2021-11-15T18:26:25.319" v="955" actId="1076"/>
          <ac:spMkLst>
            <pc:docMk/>
            <pc:sldMk cId="195371462" sldId="334"/>
            <ac:spMk id="40" creationId="{EE03FAB0-00BB-4095-B352-950F5B942B4C}"/>
          </ac:spMkLst>
        </pc:spChg>
        <pc:spChg chg="add mod">
          <ac:chgData name="Johnson, Chad" userId="29e26967-ee32-4210-a1e6-19e5305e9c5f" providerId="ADAL" clId="{8662C74E-DBB8-457A-9FB0-FBD6CB445B30}" dt="2021-11-15T18:25:46.468" v="948" actId="14100"/>
          <ac:spMkLst>
            <pc:docMk/>
            <pc:sldMk cId="195371462" sldId="334"/>
            <ac:spMk id="46" creationId="{A1124A11-DDF7-4AC7-A4B1-AA107BAE513F}"/>
          </ac:spMkLst>
        </pc:spChg>
        <pc:spChg chg="add mod">
          <ac:chgData name="Johnson, Chad" userId="29e26967-ee32-4210-a1e6-19e5305e9c5f" providerId="ADAL" clId="{8662C74E-DBB8-457A-9FB0-FBD6CB445B30}" dt="2021-11-15T18:25:46.468" v="948" actId="14100"/>
          <ac:spMkLst>
            <pc:docMk/>
            <pc:sldMk cId="195371462" sldId="334"/>
            <ac:spMk id="47" creationId="{4AAC70A3-CC78-4DCB-81DD-7E03C037169F}"/>
          </ac:spMkLst>
        </pc:spChg>
        <pc:spChg chg="add mod">
          <ac:chgData name="Johnson, Chad" userId="29e26967-ee32-4210-a1e6-19e5305e9c5f" providerId="ADAL" clId="{8662C74E-DBB8-457A-9FB0-FBD6CB445B30}" dt="2021-11-15T18:27:55.862" v="959" actId="1076"/>
          <ac:spMkLst>
            <pc:docMk/>
            <pc:sldMk cId="195371462" sldId="334"/>
            <ac:spMk id="48" creationId="{11600631-A9AC-44DE-95EA-88D3239120CD}"/>
          </ac:spMkLst>
        </pc:spChg>
        <pc:spChg chg="add mod">
          <ac:chgData name="Johnson, Chad" userId="29e26967-ee32-4210-a1e6-19e5305e9c5f" providerId="ADAL" clId="{8662C74E-DBB8-457A-9FB0-FBD6CB445B30}" dt="2021-11-15T18:27:41.393" v="956" actId="1076"/>
          <ac:spMkLst>
            <pc:docMk/>
            <pc:sldMk cId="195371462" sldId="334"/>
            <ac:spMk id="49" creationId="{006F63E2-1A76-4B1C-BA2C-9B127B87BC1A}"/>
          </ac:spMkLst>
        </pc:spChg>
        <pc:spChg chg="add mod">
          <ac:chgData name="Johnson, Chad" userId="29e26967-ee32-4210-a1e6-19e5305e9c5f" providerId="ADAL" clId="{8662C74E-DBB8-457A-9FB0-FBD6CB445B30}" dt="2021-11-15T18:25:56.928" v="950" actId="14100"/>
          <ac:spMkLst>
            <pc:docMk/>
            <pc:sldMk cId="195371462" sldId="334"/>
            <ac:spMk id="50" creationId="{FD05C957-691C-4448-B2AB-ADD547160DAF}"/>
          </ac:spMkLst>
        </pc:spChg>
        <pc:spChg chg="add mod">
          <ac:chgData name="Johnson, Chad" userId="29e26967-ee32-4210-a1e6-19e5305e9c5f" providerId="ADAL" clId="{8662C74E-DBB8-457A-9FB0-FBD6CB445B30}" dt="2021-11-15T18:29:49.829" v="983" actId="14100"/>
          <ac:spMkLst>
            <pc:docMk/>
            <pc:sldMk cId="195371462" sldId="334"/>
            <ac:spMk id="51" creationId="{B4DA6A6B-6788-4A03-BF2B-29D3AD8F0F8D}"/>
          </ac:spMkLst>
        </pc:spChg>
        <pc:spChg chg="add mod">
          <ac:chgData name="Johnson, Chad" userId="29e26967-ee32-4210-a1e6-19e5305e9c5f" providerId="ADAL" clId="{8662C74E-DBB8-457A-9FB0-FBD6CB445B30}" dt="2021-11-15T18:29:34.227" v="980" actId="1076"/>
          <ac:spMkLst>
            <pc:docMk/>
            <pc:sldMk cId="195371462" sldId="334"/>
            <ac:spMk id="52" creationId="{35533E0B-4195-4AD8-B786-E912CF03F7CD}"/>
          </ac:spMkLst>
        </pc:spChg>
        <pc:spChg chg="add mod">
          <ac:chgData name="Johnson, Chad" userId="29e26967-ee32-4210-a1e6-19e5305e9c5f" providerId="ADAL" clId="{8662C74E-DBB8-457A-9FB0-FBD6CB445B30}" dt="2021-11-15T18:29:21.686" v="976" actId="1076"/>
          <ac:spMkLst>
            <pc:docMk/>
            <pc:sldMk cId="195371462" sldId="334"/>
            <ac:spMk id="53" creationId="{98EB61A1-4FA0-4F52-BE33-2C00DFA27397}"/>
          </ac:spMkLst>
        </pc:spChg>
        <pc:spChg chg="add mod">
          <ac:chgData name="Johnson, Chad" userId="29e26967-ee32-4210-a1e6-19e5305e9c5f" providerId="ADAL" clId="{8662C74E-DBB8-457A-9FB0-FBD6CB445B30}" dt="2021-11-15T18:29:01.568" v="972" actId="1076"/>
          <ac:spMkLst>
            <pc:docMk/>
            <pc:sldMk cId="195371462" sldId="334"/>
            <ac:spMk id="56" creationId="{4E5B18A2-6C5C-49B1-9A74-83663C88314A}"/>
          </ac:spMkLst>
        </pc:spChg>
        <pc:spChg chg="add mod">
          <ac:chgData name="Johnson, Chad" userId="29e26967-ee32-4210-a1e6-19e5305e9c5f" providerId="ADAL" clId="{8662C74E-DBB8-457A-9FB0-FBD6CB445B30}" dt="2021-11-15T18:29:07.265" v="973" actId="1076"/>
          <ac:spMkLst>
            <pc:docMk/>
            <pc:sldMk cId="195371462" sldId="334"/>
            <ac:spMk id="57" creationId="{C4C508DE-7479-467D-AADF-1A4F41396601}"/>
          </ac:spMkLst>
        </pc:spChg>
        <pc:spChg chg="add mod">
          <ac:chgData name="Johnson, Chad" userId="29e26967-ee32-4210-a1e6-19e5305e9c5f" providerId="ADAL" clId="{8662C74E-DBB8-457A-9FB0-FBD6CB445B30}" dt="2021-11-15T18:29:29.273" v="979" actId="14100"/>
          <ac:spMkLst>
            <pc:docMk/>
            <pc:sldMk cId="195371462" sldId="334"/>
            <ac:spMk id="58" creationId="{E8F001A2-3AC6-4276-B18A-E1BF16E2CC2D}"/>
          </ac:spMkLst>
        </pc:spChg>
        <pc:spChg chg="add mod">
          <ac:chgData name="Johnson, Chad" userId="29e26967-ee32-4210-a1e6-19e5305e9c5f" providerId="ADAL" clId="{8662C74E-DBB8-457A-9FB0-FBD6CB445B30}" dt="2021-11-15T18:25:46.468" v="948" actId="14100"/>
          <ac:spMkLst>
            <pc:docMk/>
            <pc:sldMk cId="195371462" sldId="334"/>
            <ac:spMk id="59" creationId="{F7B355FC-7174-4FCE-8886-1251A6D5DE0B}"/>
          </ac:spMkLst>
        </pc:spChg>
        <pc:cxnChg chg="del mod">
          <ac:chgData name="Johnson, Chad" userId="29e26967-ee32-4210-a1e6-19e5305e9c5f" providerId="ADAL" clId="{8662C74E-DBB8-457A-9FB0-FBD6CB445B30}" dt="2021-11-15T18:25:09.221" v="941" actId="21"/>
          <ac:cxnSpMkLst>
            <pc:docMk/>
            <pc:sldMk cId="195371462" sldId="334"/>
            <ac:cxnSpMk id="13" creationId="{00000000-0000-0000-0000-000000000000}"/>
          </ac:cxnSpMkLst>
        </pc:cxnChg>
        <pc:cxnChg chg="del mod">
          <ac:chgData name="Johnson, Chad" userId="29e26967-ee32-4210-a1e6-19e5305e9c5f" providerId="ADAL" clId="{8662C74E-DBB8-457A-9FB0-FBD6CB445B30}" dt="2021-11-15T18:25:09.221" v="941" actId="21"/>
          <ac:cxnSpMkLst>
            <pc:docMk/>
            <pc:sldMk cId="195371462" sldId="334"/>
            <ac:cxnSpMk id="14" creationId="{00000000-0000-0000-0000-000000000000}"/>
          </ac:cxnSpMkLst>
        </pc:cxnChg>
        <pc:cxnChg chg="del mod">
          <ac:chgData name="Johnson, Chad" userId="29e26967-ee32-4210-a1e6-19e5305e9c5f" providerId="ADAL" clId="{8662C74E-DBB8-457A-9FB0-FBD6CB445B30}" dt="2021-11-15T18:25:09.221" v="941" actId="21"/>
          <ac:cxnSpMkLst>
            <pc:docMk/>
            <pc:sldMk cId="195371462" sldId="334"/>
            <ac:cxnSpMk id="15" creationId="{00000000-0000-0000-0000-000000000000}"/>
          </ac:cxnSpMkLst>
        </pc:cxnChg>
        <pc:cxnChg chg="del mod">
          <ac:chgData name="Johnson, Chad" userId="29e26967-ee32-4210-a1e6-19e5305e9c5f" providerId="ADAL" clId="{8662C74E-DBB8-457A-9FB0-FBD6CB445B30}" dt="2021-11-15T18:25:09.221" v="941" actId="21"/>
          <ac:cxnSpMkLst>
            <pc:docMk/>
            <pc:sldMk cId="195371462" sldId="334"/>
            <ac:cxnSpMk id="16" creationId="{00000000-0000-0000-0000-000000000000}"/>
          </ac:cxnSpMkLst>
        </pc:cxnChg>
        <pc:cxnChg chg="del mod">
          <ac:chgData name="Johnson, Chad" userId="29e26967-ee32-4210-a1e6-19e5305e9c5f" providerId="ADAL" clId="{8662C74E-DBB8-457A-9FB0-FBD6CB445B30}" dt="2021-11-15T18:25:09.221" v="941" actId="21"/>
          <ac:cxnSpMkLst>
            <pc:docMk/>
            <pc:sldMk cId="195371462" sldId="334"/>
            <ac:cxnSpMk id="17" creationId="{00000000-0000-0000-0000-000000000000}"/>
          </ac:cxnSpMkLst>
        </pc:cxnChg>
        <pc:cxnChg chg="del">
          <ac:chgData name="Johnson, Chad" userId="29e26967-ee32-4210-a1e6-19e5305e9c5f" providerId="ADAL" clId="{8662C74E-DBB8-457A-9FB0-FBD6CB445B30}" dt="2021-11-15T18:25:09.221" v="941" actId="21"/>
          <ac:cxnSpMkLst>
            <pc:docMk/>
            <pc:sldMk cId="195371462" sldId="334"/>
            <ac:cxnSpMk id="25" creationId="{00000000-0000-0000-0000-000000000000}"/>
          </ac:cxnSpMkLst>
        </pc:cxnChg>
        <pc:cxnChg chg="del">
          <ac:chgData name="Johnson, Chad" userId="29e26967-ee32-4210-a1e6-19e5305e9c5f" providerId="ADAL" clId="{8662C74E-DBB8-457A-9FB0-FBD6CB445B30}" dt="2021-11-15T18:25:09.221" v="941" actId="21"/>
          <ac:cxnSpMkLst>
            <pc:docMk/>
            <pc:sldMk cId="195371462" sldId="334"/>
            <ac:cxnSpMk id="26" creationId="{00000000-0000-0000-0000-000000000000}"/>
          </ac:cxnSpMkLst>
        </pc:cxnChg>
        <pc:cxnChg chg="del mod">
          <ac:chgData name="Johnson, Chad" userId="29e26967-ee32-4210-a1e6-19e5305e9c5f" providerId="ADAL" clId="{8662C74E-DBB8-457A-9FB0-FBD6CB445B30}" dt="2021-11-15T18:25:09.221" v="941" actId="21"/>
          <ac:cxnSpMkLst>
            <pc:docMk/>
            <pc:sldMk cId="195371462" sldId="334"/>
            <ac:cxnSpMk id="34" creationId="{00000000-0000-0000-0000-000000000000}"/>
          </ac:cxnSpMkLst>
        </pc:cxnChg>
        <pc:cxnChg chg="add mod">
          <ac:chgData name="Johnson, Chad" userId="29e26967-ee32-4210-a1e6-19e5305e9c5f" providerId="ADAL" clId="{8662C74E-DBB8-457A-9FB0-FBD6CB445B30}" dt="2021-11-15T18:26:09.663" v="953" actId="1076"/>
          <ac:cxnSpMkLst>
            <pc:docMk/>
            <pc:sldMk cId="195371462" sldId="334"/>
            <ac:cxnSpMk id="41" creationId="{C49AF52D-2A33-4D8B-9165-DD6E8C6ED768}"/>
          </ac:cxnSpMkLst>
        </pc:cxnChg>
        <pc:cxnChg chg="add mod">
          <ac:chgData name="Johnson, Chad" userId="29e26967-ee32-4210-a1e6-19e5305e9c5f" providerId="ADAL" clId="{8662C74E-DBB8-457A-9FB0-FBD6CB445B30}" dt="2021-11-15T18:28:14.574" v="962" actId="14100"/>
          <ac:cxnSpMkLst>
            <pc:docMk/>
            <pc:sldMk cId="195371462" sldId="334"/>
            <ac:cxnSpMk id="42" creationId="{186630F0-BAA7-4586-B0F7-81DCB54C9809}"/>
          </ac:cxnSpMkLst>
        </pc:cxnChg>
        <pc:cxnChg chg="add mod">
          <ac:chgData name="Johnson, Chad" userId="29e26967-ee32-4210-a1e6-19e5305e9c5f" providerId="ADAL" clId="{8662C74E-DBB8-457A-9FB0-FBD6CB445B30}" dt="2021-11-15T18:27:55.862" v="959" actId="1076"/>
          <ac:cxnSpMkLst>
            <pc:docMk/>
            <pc:sldMk cId="195371462" sldId="334"/>
            <ac:cxnSpMk id="43" creationId="{C1105D0E-67C6-4508-A12A-E8A7F635D848}"/>
          </ac:cxnSpMkLst>
        </pc:cxnChg>
        <pc:cxnChg chg="add mod">
          <ac:chgData name="Johnson, Chad" userId="29e26967-ee32-4210-a1e6-19e5305e9c5f" providerId="ADAL" clId="{8662C74E-DBB8-457A-9FB0-FBD6CB445B30}" dt="2021-11-15T18:27:55.862" v="959" actId="1076"/>
          <ac:cxnSpMkLst>
            <pc:docMk/>
            <pc:sldMk cId="195371462" sldId="334"/>
            <ac:cxnSpMk id="44" creationId="{3F3CC232-6DA0-4DBB-82AC-FCBF9E9E1E3D}"/>
          </ac:cxnSpMkLst>
        </pc:cxnChg>
        <pc:cxnChg chg="add mod">
          <ac:chgData name="Johnson, Chad" userId="29e26967-ee32-4210-a1e6-19e5305e9c5f" providerId="ADAL" clId="{8662C74E-DBB8-457A-9FB0-FBD6CB445B30}" dt="2021-11-15T18:28:08.183" v="961" actId="14100"/>
          <ac:cxnSpMkLst>
            <pc:docMk/>
            <pc:sldMk cId="195371462" sldId="334"/>
            <ac:cxnSpMk id="45" creationId="{73DD9C95-E1EF-4000-A5AC-1E3D9B308D2B}"/>
          </ac:cxnSpMkLst>
        </pc:cxnChg>
        <pc:cxnChg chg="add mod">
          <ac:chgData name="Johnson, Chad" userId="29e26967-ee32-4210-a1e6-19e5305e9c5f" providerId="ADAL" clId="{8662C74E-DBB8-457A-9FB0-FBD6CB445B30}" dt="2021-11-15T18:28:57.021" v="971" actId="14100"/>
          <ac:cxnSpMkLst>
            <pc:docMk/>
            <pc:sldMk cId="195371462" sldId="334"/>
            <ac:cxnSpMk id="54" creationId="{4F0B7BD1-DA44-4D0A-8D7D-51964B4FCC5E}"/>
          </ac:cxnSpMkLst>
        </pc:cxnChg>
        <pc:cxnChg chg="add mod">
          <ac:chgData name="Johnson, Chad" userId="29e26967-ee32-4210-a1e6-19e5305e9c5f" providerId="ADAL" clId="{8662C74E-DBB8-457A-9FB0-FBD6CB445B30}" dt="2021-11-15T18:28:28.731" v="964" actId="1076"/>
          <ac:cxnSpMkLst>
            <pc:docMk/>
            <pc:sldMk cId="195371462" sldId="334"/>
            <ac:cxnSpMk id="55" creationId="{A80450DC-F4F0-4E67-BA3B-1C068D64C20B}"/>
          </ac:cxnSpMkLst>
        </pc:cxnChg>
        <pc:cxnChg chg="add mod">
          <ac:chgData name="Johnson, Chad" userId="29e26967-ee32-4210-a1e6-19e5305e9c5f" providerId="ADAL" clId="{8662C74E-DBB8-457A-9FB0-FBD6CB445B30}" dt="2021-11-15T18:28:19.373" v="963" actId="14100"/>
          <ac:cxnSpMkLst>
            <pc:docMk/>
            <pc:sldMk cId="195371462" sldId="334"/>
            <ac:cxnSpMk id="60" creationId="{516CD183-E752-48E3-9E61-BE5F1D38BE51}"/>
          </ac:cxnSpMkLst>
        </pc:cxnChg>
      </pc:sldChg>
      <pc:sldChg chg="del">
        <pc:chgData name="Johnson, Chad" userId="29e26967-ee32-4210-a1e6-19e5305e9c5f" providerId="ADAL" clId="{8662C74E-DBB8-457A-9FB0-FBD6CB445B30}" dt="2021-11-15T18:30:55.314" v="991" actId="2696"/>
        <pc:sldMkLst>
          <pc:docMk/>
          <pc:sldMk cId="3489788485" sldId="335"/>
        </pc:sldMkLst>
      </pc:sldChg>
      <pc:sldChg chg="modSp mod modClrScheme chgLayout">
        <pc:chgData name="Johnson, Chad" userId="29e26967-ee32-4210-a1e6-19e5305e9c5f" providerId="ADAL" clId="{8662C74E-DBB8-457A-9FB0-FBD6CB445B30}" dt="2021-11-15T18:31:38.741" v="1018" actId="20577"/>
        <pc:sldMkLst>
          <pc:docMk/>
          <pc:sldMk cId="495291155" sldId="336"/>
        </pc:sldMkLst>
        <pc:spChg chg="mod ord">
          <ac:chgData name="Johnson, Chad" userId="29e26967-ee32-4210-a1e6-19e5305e9c5f" providerId="ADAL" clId="{8662C74E-DBB8-457A-9FB0-FBD6CB445B30}" dt="2021-11-15T18:30:09.200" v="985" actId="700"/>
          <ac:spMkLst>
            <pc:docMk/>
            <pc:sldMk cId="495291155" sldId="336"/>
            <ac:spMk id="2" creationId="{00000000-0000-0000-0000-000000000000}"/>
          </ac:spMkLst>
        </pc:spChg>
        <pc:spChg chg="mod ord">
          <ac:chgData name="Johnson, Chad" userId="29e26967-ee32-4210-a1e6-19e5305e9c5f" providerId="ADAL" clId="{8662C74E-DBB8-457A-9FB0-FBD6CB445B30}" dt="2021-11-15T18:31:38.741" v="1018" actId="20577"/>
          <ac:spMkLst>
            <pc:docMk/>
            <pc:sldMk cId="495291155" sldId="336"/>
            <ac:spMk id="3" creationId="{00000000-0000-0000-0000-000000000000}"/>
          </ac:spMkLst>
        </pc:spChg>
      </pc:sldChg>
      <pc:sldChg chg="addSp delSp modSp mod modClrScheme chgLayout">
        <pc:chgData name="Johnson, Chad" userId="29e26967-ee32-4210-a1e6-19e5305e9c5f" providerId="ADAL" clId="{8662C74E-DBB8-457A-9FB0-FBD6CB445B30}" dt="2021-11-15T18:34:57.015" v="1035" actId="1076"/>
        <pc:sldMkLst>
          <pc:docMk/>
          <pc:sldMk cId="4094297993" sldId="337"/>
        </pc:sldMkLst>
        <pc:spChg chg="add del mod ord">
          <ac:chgData name="Johnson, Chad" userId="29e26967-ee32-4210-a1e6-19e5305e9c5f" providerId="ADAL" clId="{8662C74E-DBB8-457A-9FB0-FBD6CB445B30}" dt="2021-11-15T18:33:44.866" v="1021" actId="478"/>
          <ac:spMkLst>
            <pc:docMk/>
            <pc:sldMk cId="4094297993" sldId="337"/>
            <ac:spMk id="2" creationId="{7FF78ACC-A19F-4211-B428-327A77FFB97B}"/>
          </ac:spMkLst>
        </pc:spChg>
        <pc:spChg chg="mod">
          <ac:chgData name="Johnson, Chad" userId="29e26967-ee32-4210-a1e6-19e5305e9c5f" providerId="ADAL" clId="{8662C74E-DBB8-457A-9FB0-FBD6CB445B30}" dt="2021-11-15T18:34:07.520" v="1025" actId="14100"/>
          <ac:spMkLst>
            <pc:docMk/>
            <pc:sldMk cId="4094297993" sldId="337"/>
            <ac:spMk id="5" creationId="{00000000-0000-0000-0000-000000000000}"/>
          </ac:spMkLst>
        </pc:spChg>
        <pc:spChg chg="mod ord">
          <ac:chgData name="Johnson, Chad" userId="29e26967-ee32-4210-a1e6-19e5305e9c5f" providerId="ADAL" clId="{8662C74E-DBB8-457A-9FB0-FBD6CB445B30}" dt="2021-11-15T18:33:52.810" v="1022" actId="6549"/>
          <ac:spMkLst>
            <pc:docMk/>
            <pc:sldMk cId="4094297993" sldId="337"/>
            <ac:spMk id="8" creationId="{00000000-0000-0000-0000-000000000000}"/>
          </ac:spMkLst>
        </pc:spChg>
        <pc:spChg chg="mod">
          <ac:chgData name="Johnson, Chad" userId="29e26967-ee32-4210-a1e6-19e5305e9c5f" providerId="ADAL" clId="{8662C74E-DBB8-457A-9FB0-FBD6CB445B30}" dt="2021-11-15T18:34:57.015" v="1035" actId="1076"/>
          <ac:spMkLst>
            <pc:docMk/>
            <pc:sldMk cId="4094297993" sldId="337"/>
            <ac:spMk id="9" creationId="{00000000-0000-0000-0000-000000000000}"/>
          </ac:spMkLst>
        </pc:spChg>
        <pc:spChg chg="mod">
          <ac:chgData name="Johnson, Chad" userId="29e26967-ee32-4210-a1e6-19e5305e9c5f" providerId="ADAL" clId="{8662C74E-DBB8-457A-9FB0-FBD6CB445B30}" dt="2021-11-15T18:34:57.015" v="1035" actId="1076"/>
          <ac:spMkLst>
            <pc:docMk/>
            <pc:sldMk cId="4094297993" sldId="337"/>
            <ac:spMk id="10" creationId="{00000000-0000-0000-0000-000000000000}"/>
          </ac:spMkLst>
        </pc:spChg>
        <pc:spChg chg="mod">
          <ac:chgData name="Johnson, Chad" userId="29e26967-ee32-4210-a1e6-19e5305e9c5f" providerId="ADAL" clId="{8662C74E-DBB8-457A-9FB0-FBD6CB445B30}" dt="2021-11-15T18:34:57.015" v="1035" actId="1076"/>
          <ac:spMkLst>
            <pc:docMk/>
            <pc:sldMk cId="4094297993" sldId="337"/>
            <ac:spMk id="11" creationId="{00000000-0000-0000-0000-000000000000}"/>
          </ac:spMkLst>
        </pc:spChg>
        <pc:spChg chg="mod">
          <ac:chgData name="Johnson, Chad" userId="29e26967-ee32-4210-a1e6-19e5305e9c5f" providerId="ADAL" clId="{8662C74E-DBB8-457A-9FB0-FBD6CB445B30}" dt="2021-11-15T18:34:57.015" v="1035" actId="1076"/>
          <ac:spMkLst>
            <pc:docMk/>
            <pc:sldMk cId="4094297993" sldId="337"/>
            <ac:spMk id="12" creationId="{00000000-0000-0000-0000-000000000000}"/>
          </ac:spMkLst>
        </pc:spChg>
        <pc:spChg chg="mod">
          <ac:chgData name="Johnson, Chad" userId="29e26967-ee32-4210-a1e6-19e5305e9c5f" providerId="ADAL" clId="{8662C74E-DBB8-457A-9FB0-FBD6CB445B30}" dt="2021-11-15T18:34:57.015" v="1035" actId="1076"/>
          <ac:spMkLst>
            <pc:docMk/>
            <pc:sldMk cId="4094297993" sldId="337"/>
            <ac:spMk id="15" creationId="{00000000-0000-0000-0000-000000000000}"/>
          </ac:spMkLst>
        </pc:spChg>
      </pc:sldChg>
      <pc:sldChg chg="modSp mod modClrScheme chgLayout">
        <pc:chgData name="Johnson, Chad" userId="29e26967-ee32-4210-a1e6-19e5305e9c5f" providerId="ADAL" clId="{8662C74E-DBB8-457A-9FB0-FBD6CB445B30}" dt="2021-11-15T18:36:27.706" v="1122" actId="20577"/>
        <pc:sldMkLst>
          <pc:docMk/>
          <pc:sldMk cId="4097989376" sldId="338"/>
        </pc:sldMkLst>
        <pc:spChg chg="mod ord">
          <ac:chgData name="Johnson, Chad" userId="29e26967-ee32-4210-a1e6-19e5305e9c5f" providerId="ADAL" clId="{8662C74E-DBB8-457A-9FB0-FBD6CB445B30}" dt="2021-11-15T18:35:33.917" v="1056" actId="20577"/>
          <ac:spMkLst>
            <pc:docMk/>
            <pc:sldMk cId="4097989376" sldId="338"/>
            <ac:spMk id="2" creationId="{00000000-0000-0000-0000-000000000000}"/>
          </ac:spMkLst>
        </pc:spChg>
        <pc:spChg chg="mod ord">
          <ac:chgData name="Johnson, Chad" userId="29e26967-ee32-4210-a1e6-19e5305e9c5f" providerId="ADAL" clId="{8662C74E-DBB8-457A-9FB0-FBD6CB445B30}" dt="2021-11-15T18:36:27.706" v="1122" actId="20577"/>
          <ac:spMkLst>
            <pc:docMk/>
            <pc:sldMk cId="4097989376" sldId="338"/>
            <ac:spMk id="3" creationId="{00000000-0000-0000-0000-000000000000}"/>
          </ac:spMkLst>
        </pc:spChg>
      </pc:sldChg>
      <pc:sldChg chg="modSp del mod modClrScheme chgLayout">
        <pc:chgData name="Johnson, Chad" userId="29e26967-ee32-4210-a1e6-19e5305e9c5f" providerId="ADAL" clId="{8662C74E-DBB8-457A-9FB0-FBD6CB445B30}" dt="2021-11-15T18:37:12.961" v="1129" actId="2696"/>
        <pc:sldMkLst>
          <pc:docMk/>
          <pc:sldMk cId="3694303156" sldId="339"/>
        </pc:sldMkLst>
        <pc:spChg chg="mod ord">
          <ac:chgData name="Johnson, Chad" userId="29e26967-ee32-4210-a1e6-19e5305e9c5f" providerId="ADAL" clId="{8662C74E-DBB8-457A-9FB0-FBD6CB445B30}" dt="2021-11-15T18:30:47.963" v="989" actId="700"/>
          <ac:spMkLst>
            <pc:docMk/>
            <pc:sldMk cId="3694303156" sldId="339"/>
            <ac:spMk id="2" creationId="{00000000-0000-0000-0000-000000000000}"/>
          </ac:spMkLst>
        </pc:spChg>
        <pc:spChg chg="mod ord">
          <ac:chgData name="Johnson, Chad" userId="29e26967-ee32-4210-a1e6-19e5305e9c5f" providerId="ADAL" clId="{8662C74E-DBB8-457A-9FB0-FBD6CB445B30}" dt="2021-11-15T18:37:00.229" v="1128" actId="255"/>
          <ac:spMkLst>
            <pc:docMk/>
            <pc:sldMk cId="3694303156" sldId="339"/>
            <ac:spMk id="3" creationId="{00000000-0000-0000-0000-000000000000}"/>
          </ac:spMkLst>
        </pc:spChg>
      </pc:sldChg>
      <pc:sldChg chg="del">
        <pc:chgData name="Johnson, Chad" userId="29e26967-ee32-4210-a1e6-19e5305e9c5f" providerId="ADAL" clId="{8662C74E-DBB8-457A-9FB0-FBD6CB445B30}" dt="2021-11-15T18:37:17.600" v="1130" actId="2696"/>
        <pc:sldMkLst>
          <pc:docMk/>
          <pc:sldMk cId="2296485102" sldId="340"/>
        </pc:sldMkLst>
      </pc:sldChg>
      <pc:sldChg chg="modSp mod modClrScheme chgLayout">
        <pc:chgData name="Johnson, Chad" userId="29e26967-ee32-4210-a1e6-19e5305e9c5f" providerId="ADAL" clId="{8662C74E-DBB8-457A-9FB0-FBD6CB445B30}" dt="2021-11-15T18:37:44.122" v="1139" actId="20577"/>
        <pc:sldMkLst>
          <pc:docMk/>
          <pc:sldMk cId="1017107020" sldId="341"/>
        </pc:sldMkLst>
        <pc:spChg chg="mod ord">
          <ac:chgData name="Johnson, Chad" userId="29e26967-ee32-4210-a1e6-19e5305e9c5f" providerId="ADAL" clId="{8662C74E-DBB8-457A-9FB0-FBD6CB445B30}" dt="2021-11-15T18:37:23.597" v="1131" actId="700"/>
          <ac:spMkLst>
            <pc:docMk/>
            <pc:sldMk cId="1017107020" sldId="341"/>
            <ac:spMk id="2" creationId="{00000000-0000-0000-0000-000000000000}"/>
          </ac:spMkLst>
        </pc:spChg>
        <pc:spChg chg="mod ord">
          <ac:chgData name="Johnson, Chad" userId="29e26967-ee32-4210-a1e6-19e5305e9c5f" providerId="ADAL" clId="{8662C74E-DBB8-457A-9FB0-FBD6CB445B30}" dt="2021-11-15T18:37:44.122" v="1139" actId="20577"/>
          <ac:spMkLst>
            <pc:docMk/>
            <pc:sldMk cId="1017107020" sldId="341"/>
            <ac:spMk id="5" creationId="{00000000-0000-0000-0000-000000000000}"/>
          </ac:spMkLst>
        </pc:spChg>
      </pc:sldChg>
      <pc:sldChg chg="modSp mod modClrScheme chgLayout">
        <pc:chgData name="Johnson, Chad" userId="29e26967-ee32-4210-a1e6-19e5305e9c5f" providerId="ADAL" clId="{8662C74E-DBB8-457A-9FB0-FBD6CB445B30}" dt="2021-11-15T18:38:34.665" v="1150" actId="20577"/>
        <pc:sldMkLst>
          <pc:docMk/>
          <pc:sldMk cId="2984231205" sldId="342"/>
        </pc:sldMkLst>
        <pc:spChg chg="mod ord">
          <ac:chgData name="Johnson, Chad" userId="29e26967-ee32-4210-a1e6-19e5305e9c5f" providerId="ADAL" clId="{8662C74E-DBB8-457A-9FB0-FBD6CB445B30}" dt="2021-11-15T18:38:00.712" v="1142" actId="700"/>
          <ac:spMkLst>
            <pc:docMk/>
            <pc:sldMk cId="2984231205" sldId="342"/>
            <ac:spMk id="2" creationId="{00000000-0000-0000-0000-000000000000}"/>
          </ac:spMkLst>
        </pc:spChg>
        <pc:spChg chg="mod ord">
          <ac:chgData name="Johnson, Chad" userId="29e26967-ee32-4210-a1e6-19e5305e9c5f" providerId="ADAL" clId="{8662C74E-DBB8-457A-9FB0-FBD6CB445B30}" dt="2021-11-15T18:38:34.665" v="1150" actId="20577"/>
          <ac:spMkLst>
            <pc:docMk/>
            <pc:sldMk cId="2984231205" sldId="342"/>
            <ac:spMk id="3" creationId="{00000000-0000-0000-0000-000000000000}"/>
          </ac:spMkLst>
        </pc:spChg>
      </pc:sldChg>
      <pc:sldChg chg="modSp mod modClrScheme chgLayout">
        <pc:chgData name="Johnson, Chad" userId="29e26967-ee32-4210-a1e6-19e5305e9c5f" providerId="ADAL" clId="{8662C74E-DBB8-457A-9FB0-FBD6CB445B30}" dt="2021-11-15T18:39:10.538" v="1173" actId="20577"/>
        <pc:sldMkLst>
          <pc:docMk/>
          <pc:sldMk cId="2564328511" sldId="343"/>
        </pc:sldMkLst>
        <pc:spChg chg="mod ord">
          <ac:chgData name="Johnson, Chad" userId="29e26967-ee32-4210-a1e6-19e5305e9c5f" providerId="ADAL" clId="{8662C74E-DBB8-457A-9FB0-FBD6CB445B30}" dt="2021-11-15T18:38:40.399" v="1151" actId="700"/>
          <ac:spMkLst>
            <pc:docMk/>
            <pc:sldMk cId="2564328511" sldId="343"/>
            <ac:spMk id="2" creationId="{00000000-0000-0000-0000-000000000000}"/>
          </ac:spMkLst>
        </pc:spChg>
        <pc:spChg chg="mod ord">
          <ac:chgData name="Johnson, Chad" userId="29e26967-ee32-4210-a1e6-19e5305e9c5f" providerId="ADAL" clId="{8662C74E-DBB8-457A-9FB0-FBD6CB445B30}" dt="2021-11-15T18:39:10.538" v="1173" actId="20577"/>
          <ac:spMkLst>
            <pc:docMk/>
            <pc:sldMk cId="2564328511" sldId="343"/>
            <ac:spMk id="3" creationId="{00000000-0000-0000-0000-000000000000}"/>
          </ac:spMkLst>
        </pc:spChg>
      </pc:sldChg>
      <pc:sldChg chg="delSp modSp mod modClrScheme chgLayout">
        <pc:chgData name="Johnson, Chad" userId="29e26967-ee32-4210-a1e6-19e5305e9c5f" providerId="ADAL" clId="{8662C74E-DBB8-457A-9FB0-FBD6CB445B30}" dt="2021-11-15T18:40:05.632" v="1182" actId="6549"/>
        <pc:sldMkLst>
          <pc:docMk/>
          <pc:sldMk cId="744584501" sldId="344"/>
        </pc:sldMkLst>
        <pc:spChg chg="mod ord">
          <ac:chgData name="Johnson, Chad" userId="29e26967-ee32-4210-a1e6-19e5305e9c5f" providerId="ADAL" clId="{8662C74E-DBB8-457A-9FB0-FBD6CB445B30}" dt="2021-11-15T18:40:05.632" v="1182" actId="6549"/>
          <ac:spMkLst>
            <pc:docMk/>
            <pc:sldMk cId="744584501" sldId="344"/>
            <ac:spMk id="2" creationId="{00000000-0000-0000-0000-000000000000}"/>
          </ac:spMkLst>
        </pc:spChg>
        <pc:spChg chg="mod ord">
          <ac:chgData name="Johnson, Chad" userId="29e26967-ee32-4210-a1e6-19e5305e9c5f" providerId="ADAL" clId="{8662C74E-DBB8-457A-9FB0-FBD6CB445B30}" dt="2021-11-15T18:39:53.862" v="1178" actId="255"/>
          <ac:spMkLst>
            <pc:docMk/>
            <pc:sldMk cId="744584501" sldId="344"/>
            <ac:spMk id="3" creationId="{00000000-0000-0000-0000-000000000000}"/>
          </ac:spMkLst>
        </pc:spChg>
        <pc:picChg chg="del">
          <ac:chgData name="Johnson, Chad" userId="29e26967-ee32-4210-a1e6-19e5305e9c5f" providerId="ADAL" clId="{8662C74E-DBB8-457A-9FB0-FBD6CB445B30}" dt="2021-11-15T18:40:00.079" v="1181" actId="478"/>
          <ac:picMkLst>
            <pc:docMk/>
            <pc:sldMk cId="744584501" sldId="344"/>
            <ac:picMk id="5" creationId="{00000000-0000-0000-0000-000000000000}"/>
          </ac:picMkLst>
        </pc:picChg>
        <pc:picChg chg="del mod">
          <ac:chgData name="Johnson, Chad" userId="29e26967-ee32-4210-a1e6-19e5305e9c5f" providerId="ADAL" clId="{8662C74E-DBB8-457A-9FB0-FBD6CB445B30}" dt="2021-11-15T18:39:58.718" v="1180" actId="478"/>
          <ac:picMkLst>
            <pc:docMk/>
            <pc:sldMk cId="744584501" sldId="344"/>
            <ac:picMk id="6" creationId="{00000000-0000-0000-0000-000000000000}"/>
          </ac:picMkLst>
        </pc:picChg>
      </pc:sldChg>
      <pc:sldChg chg="modSp mod modClrScheme chgLayout">
        <pc:chgData name="Johnson, Chad" userId="29e26967-ee32-4210-a1e6-19e5305e9c5f" providerId="ADAL" clId="{8662C74E-DBB8-457A-9FB0-FBD6CB445B30}" dt="2021-11-15T18:40:42.133" v="1191" actId="20577"/>
        <pc:sldMkLst>
          <pc:docMk/>
          <pc:sldMk cId="2955751895" sldId="345"/>
        </pc:sldMkLst>
        <pc:spChg chg="mod ord">
          <ac:chgData name="Johnson, Chad" userId="29e26967-ee32-4210-a1e6-19e5305e9c5f" providerId="ADAL" clId="{8662C74E-DBB8-457A-9FB0-FBD6CB445B30}" dt="2021-11-15T18:40:16.112" v="1183" actId="700"/>
          <ac:spMkLst>
            <pc:docMk/>
            <pc:sldMk cId="2955751895" sldId="345"/>
            <ac:spMk id="2" creationId="{00000000-0000-0000-0000-000000000000}"/>
          </ac:spMkLst>
        </pc:spChg>
        <pc:spChg chg="mod ord">
          <ac:chgData name="Johnson, Chad" userId="29e26967-ee32-4210-a1e6-19e5305e9c5f" providerId="ADAL" clId="{8662C74E-DBB8-457A-9FB0-FBD6CB445B30}" dt="2021-11-15T18:40:42.133" v="1191" actId="20577"/>
          <ac:spMkLst>
            <pc:docMk/>
            <pc:sldMk cId="2955751895" sldId="345"/>
            <ac:spMk id="3" creationId="{00000000-0000-0000-0000-000000000000}"/>
          </ac:spMkLst>
        </pc:spChg>
      </pc:sldChg>
      <pc:sldChg chg="modSp mod modClrScheme chgLayout">
        <pc:chgData name="Johnson, Chad" userId="29e26967-ee32-4210-a1e6-19e5305e9c5f" providerId="ADAL" clId="{8662C74E-DBB8-457A-9FB0-FBD6CB445B30}" dt="2021-11-15T18:42:18.126" v="1203" actId="6549"/>
        <pc:sldMkLst>
          <pc:docMk/>
          <pc:sldMk cId="3361390627" sldId="346"/>
        </pc:sldMkLst>
        <pc:spChg chg="mod ord">
          <ac:chgData name="Johnson, Chad" userId="29e26967-ee32-4210-a1e6-19e5305e9c5f" providerId="ADAL" clId="{8662C74E-DBB8-457A-9FB0-FBD6CB445B30}" dt="2021-11-15T18:41:02.363" v="1194" actId="700"/>
          <ac:spMkLst>
            <pc:docMk/>
            <pc:sldMk cId="3361390627" sldId="346"/>
            <ac:spMk id="2" creationId="{00000000-0000-0000-0000-000000000000}"/>
          </ac:spMkLst>
        </pc:spChg>
        <pc:spChg chg="mod ord">
          <ac:chgData name="Johnson, Chad" userId="29e26967-ee32-4210-a1e6-19e5305e9c5f" providerId="ADAL" clId="{8662C74E-DBB8-457A-9FB0-FBD6CB445B30}" dt="2021-11-15T18:42:18.126" v="1203" actId="6549"/>
          <ac:spMkLst>
            <pc:docMk/>
            <pc:sldMk cId="3361390627" sldId="346"/>
            <ac:spMk id="3" creationId="{00000000-0000-0000-0000-000000000000}"/>
          </ac:spMkLst>
        </pc:spChg>
      </pc:sldChg>
      <pc:sldChg chg="del">
        <pc:chgData name="Johnson, Chad" userId="29e26967-ee32-4210-a1e6-19e5305e9c5f" providerId="ADAL" clId="{8662C74E-DBB8-457A-9FB0-FBD6CB445B30}" dt="2021-11-15T18:42:38.119" v="1208" actId="2696"/>
        <pc:sldMkLst>
          <pc:docMk/>
          <pc:sldMk cId="2930739224" sldId="347"/>
        </pc:sldMkLst>
      </pc:sldChg>
      <pc:sldChg chg="modSp mod modClrScheme chgLayout">
        <pc:chgData name="Johnson, Chad" userId="29e26967-ee32-4210-a1e6-19e5305e9c5f" providerId="ADAL" clId="{8662C74E-DBB8-457A-9FB0-FBD6CB445B30}" dt="2021-11-15T18:43:08.126" v="1226" actId="255"/>
        <pc:sldMkLst>
          <pc:docMk/>
          <pc:sldMk cId="346211383" sldId="348"/>
        </pc:sldMkLst>
        <pc:spChg chg="mod ord">
          <ac:chgData name="Johnson, Chad" userId="29e26967-ee32-4210-a1e6-19e5305e9c5f" providerId="ADAL" clId="{8662C74E-DBB8-457A-9FB0-FBD6CB445B30}" dt="2021-11-15T18:42:42.117" v="1209" actId="700"/>
          <ac:spMkLst>
            <pc:docMk/>
            <pc:sldMk cId="346211383" sldId="348"/>
            <ac:spMk id="2" creationId="{00000000-0000-0000-0000-000000000000}"/>
          </ac:spMkLst>
        </pc:spChg>
        <pc:spChg chg="mod ord">
          <ac:chgData name="Johnson, Chad" userId="29e26967-ee32-4210-a1e6-19e5305e9c5f" providerId="ADAL" clId="{8662C74E-DBB8-457A-9FB0-FBD6CB445B30}" dt="2021-11-15T18:43:08.126" v="1226" actId="255"/>
          <ac:spMkLst>
            <pc:docMk/>
            <pc:sldMk cId="346211383" sldId="348"/>
            <ac:spMk id="3" creationId="{00000000-0000-0000-0000-000000000000}"/>
          </ac:spMkLst>
        </pc:spChg>
      </pc:sldChg>
      <pc:sldChg chg="modSp mod modClrScheme chgLayout">
        <pc:chgData name="Johnson, Chad" userId="29e26967-ee32-4210-a1e6-19e5305e9c5f" providerId="ADAL" clId="{8662C74E-DBB8-457A-9FB0-FBD6CB445B30}" dt="2021-11-15T18:43:32.724" v="1233" actId="20577"/>
        <pc:sldMkLst>
          <pc:docMk/>
          <pc:sldMk cId="4202067454" sldId="349"/>
        </pc:sldMkLst>
        <pc:spChg chg="mod ord">
          <ac:chgData name="Johnson, Chad" userId="29e26967-ee32-4210-a1e6-19e5305e9c5f" providerId="ADAL" clId="{8662C74E-DBB8-457A-9FB0-FBD6CB445B30}" dt="2021-11-15T18:43:17.635" v="1227" actId="700"/>
          <ac:spMkLst>
            <pc:docMk/>
            <pc:sldMk cId="4202067454" sldId="349"/>
            <ac:spMk id="2" creationId="{00000000-0000-0000-0000-000000000000}"/>
          </ac:spMkLst>
        </pc:spChg>
        <pc:spChg chg="mod ord">
          <ac:chgData name="Johnson, Chad" userId="29e26967-ee32-4210-a1e6-19e5305e9c5f" providerId="ADAL" clId="{8662C74E-DBB8-457A-9FB0-FBD6CB445B30}" dt="2021-11-15T18:43:32.724" v="1233" actId="20577"/>
          <ac:spMkLst>
            <pc:docMk/>
            <pc:sldMk cId="4202067454" sldId="349"/>
            <ac:spMk id="3" creationId="{00000000-0000-0000-0000-000000000000}"/>
          </ac:spMkLst>
        </pc:spChg>
      </pc:sldChg>
      <pc:sldChg chg="modSp add del mod modClrScheme chgLayout">
        <pc:chgData name="Johnson, Chad" userId="29e26967-ee32-4210-a1e6-19e5305e9c5f" providerId="ADAL" clId="{8662C74E-DBB8-457A-9FB0-FBD6CB445B30}" dt="2021-11-15T18:45:48.561" v="1248" actId="6549"/>
        <pc:sldMkLst>
          <pc:docMk/>
          <pc:sldMk cId="2156802374" sldId="350"/>
        </pc:sldMkLst>
        <pc:spChg chg="mod ord">
          <ac:chgData name="Johnson, Chad" userId="29e26967-ee32-4210-a1e6-19e5305e9c5f" providerId="ADAL" clId="{8662C74E-DBB8-457A-9FB0-FBD6CB445B30}" dt="2021-11-15T18:44:37.296" v="1234" actId="700"/>
          <ac:spMkLst>
            <pc:docMk/>
            <pc:sldMk cId="2156802374" sldId="350"/>
            <ac:spMk id="2" creationId="{00000000-0000-0000-0000-000000000000}"/>
          </ac:spMkLst>
        </pc:spChg>
        <pc:spChg chg="mod ord">
          <ac:chgData name="Johnson, Chad" userId="29e26967-ee32-4210-a1e6-19e5305e9c5f" providerId="ADAL" clId="{8662C74E-DBB8-457A-9FB0-FBD6CB445B30}" dt="2021-11-15T18:45:48.561" v="1248" actId="6549"/>
          <ac:spMkLst>
            <pc:docMk/>
            <pc:sldMk cId="2156802374" sldId="350"/>
            <ac:spMk id="3" creationId="{00000000-0000-0000-0000-000000000000}"/>
          </ac:spMkLst>
        </pc:spChg>
      </pc:sldChg>
      <pc:sldChg chg="modSp mod modClrScheme chgLayout">
        <pc:chgData name="Johnson, Chad" userId="29e26967-ee32-4210-a1e6-19e5305e9c5f" providerId="ADAL" clId="{8662C74E-DBB8-457A-9FB0-FBD6CB445B30}" dt="2021-11-15T18:47:56.060" v="1317" actId="20577"/>
        <pc:sldMkLst>
          <pc:docMk/>
          <pc:sldMk cId="568547371" sldId="351"/>
        </pc:sldMkLst>
        <pc:spChg chg="mod ord">
          <ac:chgData name="Johnson, Chad" userId="29e26967-ee32-4210-a1e6-19e5305e9c5f" providerId="ADAL" clId="{8662C74E-DBB8-457A-9FB0-FBD6CB445B30}" dt="2021-11-15T18:46:02.868" v="1249" actId="700"/>
          <ac:spMkLst>
            <pc:docMk/>
            <pc:sldMk cId="568547371" sldId="351"/>
            <ac:spMk id="2" creationId="{00000000-0000-0000-0000-000000000000}"/>
          </ac:spMkLst>
        </pc:spChg>
        <pc:spChg chg="mod ord">
          <ac:chgData name="Johnson, Chad" userId="29e26967-ee32-4210-a1e6-19e5305e9c5f" providerId="ADAL" clId="{8662C74E-DBB8-457A-9FB0-FBD6CB445B30}" dt="2021-11-15T18:47:56.060" v="1317" actId="20577"/>
          <ac:spMkLst>
            <pc:docMk/>
            <pc:sldMk cId="568547371" sldId="351"/>
            <ac:spMk id="3" creationId="{00000000-0000-0000-0000-000000000000}"/>
          </ac:spMkLst>
        </pc:spChg>
      </pc:sldChg>
      <pc:sldChg chg="modSp del mod modClrScheme chgLayout">
        <pc:chgData name="Johnson, Chad" userId="29e26967-ee32-4210-a1e6-19e5305e9c5f" providerId="ADAL" clId="{8662C74E-DBB8-457A-9FB0-FBD6CB445B30}" dt="2021-11-15T18:47:37.832" v="1275" actId="2696"/>
        <pc:sldMkLst>
          <pc:docMk/>
          <pc:sldMk cId="1548240182" sldId="352"/>
        </pc:sldMkLst>
        <pc:spChg chg="mod ord">
          <ac:chgData name="Johnson, Chad" userId="29e26967-ee32-4210-a1e6-19e5305e9c5f" providerId="ADAL" clId="{8662C74E-DBB8-457A-9FB0-FBD6CB445B30}" dt="2021-11-15T18:47:30.691" v="1273" actId="700"/>
          <ac:spMkLst>
            <pc:docMk/>
            <pc:sldMk cId="1548240182" sldId="352"/>
            <ac:spMk id="5" creationId="{00000000-0000-0000-0000-000000000000}"/>
          </ac:spMkLst>
        </pc:spChg>
        <pc:spChg chg="mod ord">
          <ac:chgData name="Johnson, Chad" userId="29e26967-ee32-4210-a1e6-19e5305e9c5f" providerId="ADAL" clId="{8662C74E-DBB8-457A-9FB0-FBD6CB445B30}" dt="2021-11-15T18:47:30.760" v="1274" actId="27636"/>
          <ac:spMkLst>
            <pc:docMk/>
            <pc:sldMk cId="1548240182" sldId="352"/>
            <ac:spMk id="22531" creationId="{00000000-0000-0000-0000-000000000000}"/>
          </ac:spMkLst>
        </pc:spChg>
      </pc:sldChg>
      <pc:sldChg chg="modSp mod modClrScheme chgLayout">
        <pc:chgData name="Johnson, Chad" userId="29e26967-ee32-4210-a1e6-19e5305e9c5f" providerId="ADAL" clId="{8662C74E-DBB8-457A-9FB0-FBD6CB445B30}" dt="2021-11-15T18:48:17.926" v="1324" actId="20577"/>
        <pc:sldMkLst>
          <pc:docMk/>
          <pc:sldMk cId="3544026737" sldId="353"/>
        </pc:sldMkLst>
        <pc:spChg chg="mod ord">
          <ac:chgData name="Johnson, Chad" userId="29e26967-ee32-4210-a1e6-19e5305e9c5f" providerId="ADAL" clId="{8662C74E-DBB8-457A-9FB0-FBD6CB445B30}" dt="2021-11-15T18:48:01.080" v="1318" actId="700"/>
          <ac:spMkLst>
            <pc:docMk/>
            <pc:sldMk cId="3544026737" sldId="353"/>
            <ac:spMk id="2" creationId="{00000000-0000-0000-0000-000000000000}"/>
          </ac:spMkLst>
        </pc:spChg>
        <pc:spChg chg="mod ord">
          <ac:chgData name="Johnson, Chad" userId="29e26967-ee32-4210-a1e6-19e5305e9c5f" providerId="ADAL" clId="{8662C74E-DBB8-457A-9FB0-FBD6CB445B30}" dt="2021-11-15T18:48:17.926" v="1324" actId="20577"/>
          <ac:spMkLst>
            <pc:docMk/>
            <pc:sldMk cId="3544026737" sldId="353"/>
            <ac:spMk id="3" creationId="{00000000-0000-0000-0000-000000000000}"/>
          </ac:spMkLst>
        </pc:spChg>
      </pc:sldChg>
      <pc:sldChg chg="delSp modSp mod">
        <pc:chgData name="Johnson, Chad" userId="29e26967-ee32-4210-a1e6-19e5305e9c5f" providerId="ADAL" clId="{8662C74E-DBB8-457A-9FB0-FBD6CB445B30}" dt="2021-11-15T18:48:31.806" v="1327" actId="478"/>
        <pc:sldMkLst>
          <pc:docMk/>
          <pc:sldMk cId="1083372316" sldId="354"/>
        </pc:sldMkLst>
        <pc:spChg chg="del">
          <ac:chgData name="Johnson, Chad" userId="29e26967-ee32-4210-a1e6-19e5305e9c5f" providerId="ADAL" clId="{8662C74E-DBB8-457A-9FB0-FBD6CB445B30}" dt="2021-11-15T18:48:31.806" v="1327" actId="478"/>
          <ac:spMkLst>
            <pc:docMk/>
            <pc:sldMk cId="1083372316" sldId="354"/>
            <ac:spMk id="7" creationId="{00000000-0000-0000-0000-000000000000}"/>
          </ac:spMkLst>
        </pc:spChg>
        <pc:picChg chg="mod">
          <ac:chgData name="Johnson, Chad" userId="29e26967-ee32-4210-a1e6-19e5305e9c5f" providerId="ADAL" clId="{8662C74E-DBB8-457A-9FB0-FBD6CB445B30}" dt="2021-11-15T18:48:27.689" v="1326" actId="1076"/>
          <ac:picMkLst>
            <pc:docMk/>
            <pc:sldMk cId="1083372316" sldId="354"/>
            <ac:picMk id="122882" creationId="{00000000-0000-0000-0000-000000000000}"/>
          </ac:picMkLst>
        </pc:picChg>
      </pc:sldChg>
      <pc:sldChg chg="del">
        <pc:chgData name="Johnson, Chad" userId="29e26967-ee32-4210-a1e6-19e5305e9c5f" providerId="ADAL" clId="{8662C74E-DBB8-457A-9FB0-FBD6CB445B30}" dt="2021-11-15T18:49:02.897" v="1328" actId="2696"/>
        <pc:sldMkLst>
          <pc:docMk/>
          <pc:sldMk cId="305013407" sldId="355"/>
        </pc:sldMkLst>
      </pc:sldChg>
      <pc:sldChg chg="modSp del mod modClrScheme chgLayout">
        <pc:chgData name="Johnson, Chad" userId="29e26967-ee32-4210-a1e6-19e5305e9c5f" providerId="ADAL" clId="{8662C74E-DBB8-457A-9FB0-FBD6CB445B30}" dt="2021-11-15T18:49:21.770" v="1336" actId="2696"/>
        <pc:sldMkLst>
          <pc:docMk/>
          <pc:sldMk cId="84975252" sldId="356"/>
        </pc:sldMkLst>
        <pc:spChg chg="mod ord">
          <ac:chgData name="Johnson, Chad" userId="29e26967-ee32-4210-a1e6-19e5305e9c5f" providerId="ADAL" clId="{8662C74E-DBB8-457A-9FB0-FBD6CB445B30}" dt="2021-11-15T18:49:11.623" v="1329" actId="700"/>
          <ac:spMkLst>
            <pc:docMk/>
            <pc:sldMk cId="84975252" sldId="356"/>
            <ac:spMk id="2" creationId="{00000000-0000-0000-0000-000000000000}"/>
          </ac:spMkLst>
        </pc:spChg>
        <pc:spChg chg="mod ord">
          <ac:chgData name="Johnson, Chad" userId="29e26967-ee32-4210-a1e6-19e5305e9c5f" providerId="ADAL" clId="{8662C74E-DBB8-457A-9FB0-FBD6CB445B30}" dt="2021-11-15T18:49:18.745" v="1335" actId="27636"/>
          <ac:spMkLst>
            <pc:docMk/>
            <pc:sldMk cId="84975252" sldId="356"/>
            <ac:spMk id="3" creationId="{00000000-0000-0000-0000-000000000000}"/>
          </ac:spMkLst>
        </pc:spChg>
      </pc:sldChg>
      <pc:sldChg chg="modSp mod modClrScheme chgLayout">
        <pc:chgData name="Johnson, Chad" userId="29e26967-ee32-4210-a1e6-19e5305e9c5f" providerId="ADAL" clId="{8662C74E-DBB8-457A-9FB0-FBD6CB445B30}" dt="2021-11-15T18:49:38.048" v="1343" actId="20577"/>
        <pc:sldMkLst>
          <pc:docMk/>
          <pc:sldMk cId="3453006417" sldId="357"/>
        </pc:sldMkLst>
        <pc:spChg chg="mod ord">
          <ac:chgData name="Johnson, Chad" userId="29e26967-ee32-4210-a1e6-19e5305e9c5f" providerId="ADAL" clId="{8662C74E-DBB8-457A-9FB0-FBD6CB445B30}" dt="2021-11-15T18:49:25.942" v="1337" actId="700"/>
          <ac:spMkLst>
            <pc:docMk/>
            <pc:sldMk cId="3453006417" sldId="357"/>
            <ac:spMk id="2" creationId="{00000000-0000-0000-0000-000000000000}"/>
          </ac:spMkLst>
        </pc:spChg>
        <pc:spChg chg="mod ord">
          <ac:chgData name="Johnson, Chad" userId="29e26967-ee32-4210-a1e6-19e5305e9c5f" providerId="ADAL" clId="{8662C74E-DBB8-457A-9FB0-FBD6CB445B30}" dt="2021-11-15T18:49:38.048" v="1343" actId="20577"/>
          <ac:spMkLst>
            <pc:docMk/>
            <pc:sldMk cId="3453006417" sldId="357"/>
            <ac:spMk id="3" creationId="{00000000-0000-0000-0000-000000000000}"/>
          </ac:spMkLst>
        </pc:spChg>
      </pc:sldChg>
      <pc:sldChg chg="modSp mod modClrScheme chgLayout">
        <pc:chgData name="Johnson, Chad" userId="29e26967-ee32-4210-a1e6-19e5305e9c5f" providerId="ADAL" clId="{8662C74E-DBB8-457A-9FB0-FBD6CB445B30}" dt="2021-11-16T17:40:32.003" v="1656" actId="27636"/>
        <pc:sldMkLst>
          <pc:docMk/>
          <pc:sldMk cId="836096856" sldId="358"/>
        </pc:sldMkLst>
        <pc:spChg chg="mod ord">
          <ac:chgData name="Johnson, Chad" userId="29e26967-ee32-4210-a1e6-19e5305e9c5f" providerId="ADAL" clId="{8662C74E-DBB8-457A-9FB0-FBD6CB445B30}" dt="2021-11-16T17:39:14.578" v="1633" actId="700"/>
          <ac:spMkLst>
            <pc:docMk/>
            <pc:sldMk cId="836096856" sldId="358"/>
            <ac:spMk id="2" creationId="{00000000-0000-0000-0000-000000000000}"/>
          </ac:spMkLst>
        </pc:spChg>
        <pc:spChg chg="mod ord">
          <ac:chgData name="Johnson, Chad" userId="29e26967-ee32-4210-a1e6-19e5305e9c5f" providerId="ADAL" clId="{8662C74E-DBB8-457A-9FB0-FBD6CB445B30}" dt="2021-11-16T17:40:32.003" v="1656" actId="27636"/>
          <ac:spMkLst>
            <pc:docMk/>
            <pc:sldMk cId="836096856" sldId="358"/>
            <ac:spMk id="3" creationId="{00000000-0000-0000-0000-000000000000}"/>
          </ac:spMkLst>
        </pc:spChg>
      </pc:sldChg>
      <pc:sldChg chg="del">
        <pc:chgData name="Johnson, Chad" userId="29e26967-ee32-4210-a1e6-19e5305e9c5f" providerId="ADAL" clId="{8662C74E-DBB8-457A-9FB0-FBD6CB445B30}" dt="2021-11-16T17:40:38.911" v="1657" actId="2696"/>
        <pc:sldMkLst>
          <pc:docMk/>
          <pc:sldMk cId="4290431907" sldId="359"/>
        </pc:sldMkLst>
      </pc:sldChg>
      <pc:sldChg chg="del">
        <pc:chgData name="Johnson, Chad" userId="29e26967-ee32-4210-a1e6-19e5305e9c5f" providerId="ADAL" clId="{8662C74E-DBB8-457A-9FB0-FBD6CB445B30}" dt="2021-11-16T17:41:27.985" v="1664" actId="2696"/>
        <pc:sldMkLst>
          <pc:docMk/>
          <pc:sldMk cId="1141637552" sldId="360"/>
        </pc:sldMkLst>
      </pc:sldChg>
      <pc:sldChg chg="modSp mod modClrScheme chgLayout">
        <pc:chgData name="Johnson, Chad" userId="29e26967-ee32-4210-a1e6-19e5305e9c5f" providerId="ADAL" clId="{8662C74E-DBB8-457A-9FB0-FBD6CB445B30}" dt="2021-11-16T17:41:20.989" v="1663" actId="6549"/>
        <pc:sldMkLst>
          <pc:docMk/>
          <pc:sldMk cId="618648630" sldId="361"/>
        </pc:sldMkLst>
        <pc:spChg chg="mod ord">
          <ac:chgData name="Johnson, Chad" userId="29e26967-ee32-4210-a1e6-19e5305e9c5f" providerId="ADAL" clId="{8662C74E-DBB8-457A-9FB0-FBD6CB445B30}" dt="2021-11-16T17:41:04.171" v="1658" actId="700"/>
          <ac:spMkLst>
            <pc:docMk/>
            <pc:sldMk cId="618648630" sldId="361"/>
            <ac:spMk id="2" creationId="{00000000-0000-0000-0000-000000000000}"/>
          </ac:spMkLst>
        </pc:spChg>
        <pc:spChg chg="mod ord">
          <ac:chgData name="Johnson, Chad" userId="29e26967-ee32-4210-a1e6-19e5305e9c5f" providerId="ADAL" clId="{8662C74E-DBB8-457A-9FB0-FBD6CB445B30}" dt="2021-11-16T17:41:20.989" v="1663" actId="6549"/>
          <ac:spMkLst>
            <pc:docMk/>
            <pc:sldMk cId="618648630" sldId="361"/>
            <ac:spMk id="5" creationId="{00000000-0000-0000-0000-000000000000}"/>
          </ac:spMkLst>
        </pc:spChg>
      </pc:sldChg>
      <pc:sldChg chg="modSp mod modClrScheme chgLayout">
        <pc:chgData name="Johnson, Chad" userId="29e26967-ee32-4210-a1e6-19e5305e9c5f" providerId="ADAL" clId="{8662C74E-DBB8-457A-9FB0-FBD6CB445B30}" dt="2021-11-16T17:41:45.557" v="1671" actId="20577"/>
        <pc:sldMkLst>
          <pc:docMk/>
          <pc:sldMk cId="775950893" sldId="362"/>
        </pc:sldMkLst>
        <pc:spChg chg="mod ord">
          <ac:chgData name="Johnson, Chad" userId="29e26967-ee32-4210-a1e6-19e5305e9c5f" providerId="ADAL" clId="{8662C74E-DBB8-457A-9FB0-FBD6CB445B30}" dt="2021-11-16T17:41:32.372" v="1665" actId="700"/>
          <ac:spMkLst>
            <pc:docMk/>
            <pc:sldMk cId="775950893" sldId="362"/>
            <ac:spMk id="2" creationId="{00000000-0000-0000-0000-000000000000}"/>
          </ac:spMkLst>
        </pc:spChg>
        <pc:spChg chg="mod ord">
          <ac:chgData name="Johnson, Chad" userId="29e26967-ee32-4210-a1e6-19e5305e9c5f" providerId="ADAL" clId="{8662C74E-DBB8-457A-9FB0-FBD6CB445B30}" dt="2021-11-16T17:41:45.557" v="1671" actId="20577"/>
          <ac:spMkLst>
            <pc:docMk/>
            <pc:sldMk cId="775950893" sldId="362"/>
            <ac:spMk id="3" creationId="{00000000-0000-0000-0000-000000000000}"/>
          </ac:spMkLst>
        </pc:spChg>
      </pc:sldChg>
      <pc:sldChg chg="addSp delSp modSp mod modClrScheme chgLayout">
        <pc:chgData name="Johnson, Chad" userId="29e26967-ee32-4210-a1e6-19e5305e9c5f" providerId="ADAL" clId="{8662C74E-DBB8-457A-9FB0-FBD6CB445B30}" dt="2021-11-16T17:42:05.919" v="1677" actId="1076"/>
        <pc:sldMkLst>
          <pc:docMk/>
          <pc:sldMk cId="2431804546" sldId="363"/>
        </pc:sldMkLst>
        <pc:spChg chg="mod ord">
          <ac:chgData name="Johnson, Chad" userId="29e26967-ee32-4210-a1e6-19e5305e9c5f" providerId="ADAL" clId="{8662C74E-DBB8-457A-9FB0-FBD6CB445B30}" dt="2021-11-16T17:41:56.442" v="1672" actId="700"/>
          <ac:spMkLst>
            <pc:docMk/>
            <pc:sldMk cId="2431804546" sldId="363"/>
            <ac:spMk id="2" creationId="{00000000-0000-0000-0000-000000000000}"/>
          </ac:spMkLst>
        </pc:spChg>
        <pc:spChg chg="add del mod ord">
          <ac:chgData name="Johnson, Chad" userId="29e26967-ee32-4210-a1e6-19e5305e9c5f" providerId="ADAL" clId="{8662C74E-DBB8-457A-9FB0-FBD6CB445B30}" dt="2021-11-16T17:42:00.041" v="1674"/>
          <ac:spMkLst>
            <pc:docMk/>
            <pc:sldMk cId="2431804546" sldId="363"/>
            <ac:spMk id="3" creationId="{40B922BC-AF70-4515-BD9D-921B4D3EE862}"/>
          </ac:spMkLst>
        </pc:spChg>
        <pc:picChg chg="add mod">
          <ac:chgData name="Johnson, Chad" userId="29e26967-ee32-4210-a1e6-19e5305e9c5f" providerId="ADAL" clId="{8662C74E-DBB8-457A-9FB0-FBD6CB445B30}" dt="2021-11-16T17:42:05.919" v="1677" actId="1076"/>
          <ac:picMkLst>
            <pc:docMk/>
            <pc:sldMk cId="2431804546" sldId="363"/>
            <ac:picMk id="5" creationId="{10C58550-F300-4663-9F0A-8A529AEFCB19}"/>
          </ac:picMkLst>
        </pc:picChg>
        <pc:picChg chg="del">
          <ac:chgData name="Johnson, Chad" userId="29e26967-ee32-4210-a1e6-19e5305e9c5f" providerId="ADAL" clId="{8662C74E-DBB8-457A-9FB0-FBD6CB445B30}" dt="2021-11-16T17:41:59.049" v="1673" actId="21"/>
          <ac:picMkLst>
            <pc:docMk/>
            <pc:sldMk cId="2431804546" sldId="363"/>
            <ac:picMk id="117763" creationId="{00000000-0000-0000-0000-000000000000}"/>
          </ac:picMkLst>
        </pc:picChg>
      </pc:sldChg>
      <pc:sldChg chg="modSp mod modClrScheme chgLayout">
        <pc:chgData name="Johnson, Chad" userId="29e26967-ee32-4210-a1e6-19e5305e9c5f" providerId="ADAL" clId="{8662C74E-DBB8-457A-9FB0-FBD6CB445B30}" dt="2021-11-16T17:42:24.648" v="1686" actId="6549"/>
        <pc:sldMkLst>
          <pc:docMk/>
          <pc:sldMk cId="2129212316" sldId="364"/>
        </pc:sldMkLst>
        <pc:spChg chg="mod ord">
          <ac:chgData name="Johnson, Chad" userId="29e26967-ee32-4210-a1e6-19e5305e9c5f" providerId="ADAL" clId="{8662C74E-DBB8-457A-9FB0-FBD6CB445B30}" dt="2021-11-16T17:42:11.388" v="1678" actId="700"/>
          <ac:spMkLst>
            <pc:docMk/>
            <pc:sldMk cId="2129212316" sldId="364"/>
            <ac:spMk id="2" creationId="{00000000-0000-0000-0000-000000000000}"/>
          </ac:spMkLst>
        </pc:spChg>
        <pc:spChg chg="mod ord">
          <ac:chgData name="Johnson, Chad" userId="29e26967-ee32-4210-a1e6-19e5305e9c5f" providerId="ADAL" clId="{8662C74E-DBB8-457A-9FB0-FBD6CB445B30}" dt="2021-11-16T17:42:24.648" v="1686" actId="6549"/>
          <ac:spMkLst>
            <pc:docMk/>
            <pc:sldMk cId="2129212316" sldId="364"/>
            <ac:spMk id="3" creationId="{00000000-0000-0000-0000-000000000000}"/>
          </ac:spMkLst>
        </pc:spChg>
      </pc:sldChg>
      <pc:sldChg chg="modSp mod">
        <pc:chgData name="Johnson, Chad" userId="29e26967-ee32-4210-a1e6-19e5305e9c5f" providerId="ADAL" clId="{8662C74E-DBB8-457A-9FB0-FBD6CB445B30}" dt="2021-11-16T17:43:19.971" v="1689" actId="1076"/>
        <pc:sldMkLst>
          <pc:docMk/>
          <pc:sldMk cId="3136582478" sldId="367"/>
        </pc:sldMkLst>
        <pc:picChg chg="mod">
          <ac:chgData name="Johnson, Chad" userId="29e26967-ee32-4210-a1e6-19e5305e9c5f" providerId="ADAL" clId="{8662C74E-DBB8-457A-9FB0-FBD6CB445B30}" dt="2021-11-16T17:43:19.971" v="1689" actId="1076"/>
          <ac:picMkLst>
            <pc:docMk/>
            <pc:sldMk cId="3136582478" sldId="367"/>
            <ac:picMk id="107522" creationId="{00000000-0000-0000-0000-000000000000}"/>
          </ac:picMkLst>
        </pc:picChg>
      </pc:sldChg>
      <pc:sldChg chg="del">
        <pc:chgData name="Johnson, Chad" userId="29e26967-ee32-4210-a1e6-19e5305e9c5f" providerId="ADAL" clId="{8662C74E-DBB8-457A-9FB0-FBD6CB445B30}" dt="2021-11-16T17:43:28.328" v="1690" actId="2696"/>
        <pc:sldMkLst>
          <pc:docMk/>
          <pc:sldMk cId="4249933446" sldId="368"/>
        </pc:sldMkLst>
      </pc:sldChg>
      <pc:sldChg chg="modSp del mod modClrScheme chgLayout">
        <pc:chgData name="Johnson, Chad" userId="29e26967-ee32-4210-a1e6-19e5305e9c5f" providerId="ADAL" clId="{8662C74E-DBB8-457A-9FB0-FBD6CB445B30}" dt="2021-11-16T17:43:38.581" v="1693" actId="2696"/>
        <pc:sldMkLst>
          <pc:docMk/>
          <pc:sldMk cId="582738818" sldId="369"/>
        </pc:sldMkLst>
        <pc:spChg chg="mod ord">
          <ac:chgData name="Johnson, Chad" userId="29e26967-ee32-4210-a1e6-19e5305e9c5f" providerId="ADAL" clId="{8662C74E-DBB8-457A-9FB0-FBD6CB445B30}" dt="2021-11-16T17:43:32.163" v="1691" actId="700"/>
          <ac:spMkLst>
            <pc:docMk/>
            <pc:sldMk cId="582738818" sldId="369"/>
            <ac:spMk id="2" creationId="{00000000-0000-0000-0000-000000000000}"/>
          </ac:spMkLst>
        </pc:spChg>
        <pc:spChg chg="mod ord">
          <ac:chgData name="Johnson, Chad" userId="29e26967-ee32-4210-a1e6-19e5305e9c5f" providerId="ADAL" clId="{8662C74E-DBB8-457A-9FB0-FBD6CB445B30}" dt="2021-11-16T17:43:32.197" v="1692" actId="27636"/>
          <ac:spMkLst>
            <pc:docMk/>
            <pc:sldMk cId="582738818" sldId="369"/>
            <ac:spMk id="3" creationId="{00000000-0000-0000-0000-000000000000}"/>
          </ac:spMkLst>
        </pc:spChg>
      </pc:sldChg>
      <pc:sldChg chg="modSp del mod modClrScheme chgLayout">
        <pc:chgData name="Johnson, Chad" userId="29e26967-ee32-4210-a1e6-19e5305e9c5f" providerId="ADAL" clId="{8662C74E-DBB8-457A-9FB0-FBD6CB445B30}" dt="2021-11-16T17:43:47.782" v="1696" actId="2696"/>
        <pc:sldMkLst>
          <pc:docMk/>
          <pc:sldMk cId="535581119" sldId="370"/>
        </pc:sldMkLst>
        <pc:spChg chg="mod ord">
          <ac:chgData name="Johnson, Chad" userId="29e26967-ee32-4210-a1e6-19e5305e9c5f" providerId="ADAL" clId="{8662C74E-DBB8-457A-9FB0-FBD6CB445B30}" dt="2021-11-16T17:43:42.933" v="1694" actId="700"/>
          <ac:spMkLst>
            <pc:docMk/>
            <pc:sldMk cId="535581119" sldId="370"/>
            <ac:spMk id="2" creationId="{00000000-0000-0000-0000-000000000000}"/>
          </ac:spMkLst>
        </pc:spChg>
        <pc:spChg chg="mod ord">
          <ac:chgData name="Johnson, Chad" userId="29e26967-ee32-4210-a1e6-19e5305e9c5f" providerId="ADAL" clId="{8662C74E-DBB8-457A-9FB0-FBD6CB445B30}" dt="2021-11-16T17:43:43.054" v="1695" actId="27636"/>
          <ac:spMkLst>
            <pc:docMk/>
            <pc:sldMk cId="535581119" sldId="370"/>
            <ac:spMk id="3" creationId="{00000000-0000-0000-0000-000000000000}"/>
          </ac:spMkLst>
        </pc:spChg>
      </pc:sldChg>
      <pc:sldChg chg="ord">
        <pc:chgData name="Johnson, Chad" userId="29e26967-ee32-4210-a1e6-19e5305e9c5f" providerId="ADAL" clId="{8662C74E-DBB8-457A-9FB0-FBD6CB445B30}" dt="2021-11-15T17:57:02.938" v="56"/>
        <pc:sldMkLst>
          <pc:docMk/>
          <pc:sldMk cId="2783603614" sldId="570"/>
        </pc:sldMkLst>
      </pc:sldChg>
      <pc:sldChg chg="modSp mod">
        <pc:chgData name="Johnson, Chad" userId="29e26967-ee32-4210-a1e6-19e5305e9c5f" providerId="ADAL" clId="{8662C74E-DBB8-457A-9FB0-FBD6CB445B30}" dt="2021-11-15T18:05:23.301" v="272" actId="1076"/>
        <pc:sldMkLst>
          <pc:docMk/>
          <pc:sldMk cId="503443404" sldId="578"/>
        </pc:sldMkLst>
        <pc:picChg chg="mod">
          <ac:chgData name="Johnson, Chad" userId="29e26967-ee32-4210-a1e6-19e5305e9c5f" providerId="ADAL" clId="{8662C74E-DBB8-457A-9FB0-FBD6CB445B30}" dt="2021-11-15T18:05:23.301" v="272" actId="1076"/>
          <ac:picMkLst>
            <pc:docMk/>
            <pc:sldMk cId="503443404" sldId="578"/>
            <ac:picMk id="5" creationId="{00000000-0000-0000-0000-000000000000}"/>
          </ac:picMkLst>
        </pc:picChg>
      </pc:sldChg>
      <pc:sldChg chg="modSp mod">
        <pc:chgData name="Johnson, Chad" userId="29e26967-ee32-4210-a1e6-19e5305e9c5f" providerId="ADAL" clId="{8662C74E-DBB8-457A-9FB0-FBD6CB445B30}" dt="2021-11-15T18:05:52.771" v="273" actId="1076"/>
        <pc:sldMkLst>
          <pc:docMk/>
          <pc:sldMk cId="2873431901" sldId="581"/>
        </pc:sldMkLst>
        <pc:picChg chg="mod">
          <ac:chgData name="Johnson, Chad" userId="29e26967-ee32-4210-a1e6-19e5305e9c5f" providerId="ADAL" clId="{8662C74E-DBB8-457A-9FB0-FBD6CB445B30}" dt="2021-11-15T18:05:52.771" v="273" actId="1076"/>
          <ac:picMkLst>
            <pc:docMk/>
            <pc:sldMk cId="2873431901" sldId="581"/>
            <ac:picMk id="5" creationId="{00000000-0000-0000-0000-000000000000}"/>
          </ac:picMkLst>
        </pc:picChg>
      </pc:sldChg>
      <pc:sldChg chg="modSp mod ord">
        <pc:chgData name="Johnson, Chad" userId="29e26967-ee32-4210-a1e6-19e5305e9c5f" providerId="ADAL" clId="{8662C74E-DBB8-457A-9FB0-FBD6CB445B30}" dt="2021-11-15T17:56:17.870" v="50" actId="20577"/>
        <pc:sldMkLst>
          <pc:docMk/>
          <pc:sldMk cId="3985440139" sldId="585"/>
        </pc:sldMkLst>
        <pc:spChg chg="mod">
          <ac:chgData name="Johnson, Chad" userId="29e26967-ee32-4210-a1e6-19e5305e9c5f" providerId="ADAL" clId="{8662C74E-DBB8-457A-9FB0-FBD6CB445B30}" dt="2021-11-15T17:56:17.870" v="50" actId="20577"/>
          <ac:spMkLst>
            <pc:docMk/>
            <pc:sldMk cId="3985440139" sldId="585"/>
            <ac:spMk id="201730" creationId="{00000000-0000-0000-0000-000000000000}"/>
          </ac:spMkLst>
        </pc:spChg>
      </pc:sldChg>
      <pc:sldChg chg="delSp modSp mod">
        <pc:chgData name="Johnson, Chad" userId="29e26967-ee32-4210-a1e6-19e5305e9c5f" providerId="ADAL" clId="{8662C74E-DBB8-457A-9FB0-FBD6CB445B30}" dt="2021-11-15T18:06:51.892" v="288" actId="1076"/>
        <pc:sldMkLst>
          <pc:docMk/>
          <pc:sldMk cId="1510485845" sldId="586"/>
        </pc:sldMkLst>
        <pc:spChg chg="del mod">
          <ac:chgData name="Johnson, Chad" userId="29e26967-ee32-4210-a1e6-19e5305e9c5f" providerId="ADAL" clId="{8662C74E-DBB8-457A-9FB0-FBD6CB445B30}" dt="2021-11-15T18:06:35.868" v="282" actId="478"/>
          <ac:spMkLst>
            <pc:docMk/>
            <pc:sldMk cId="1510485845" sldId="586"/>
            <ac:spMk id="2" creationId="{00000000-0000-0000-0000-000000000000}"/>
          </ac:spMkLst>
        </pc:spChg>
        <pc:spChg chg="del">
          <ac:chgData name="Johnson, Chad" userId="29e26967-ee32-4210-a1e6-19e5305e9c5f" providerId="ADAL" clId="{8662C74E-DBB8-457A-9FB0-FBD6CB445B30}" dt="2021-11-15T18:06:39.021" v="285" actId="478"/>
          <ac:spMkLst>
            <pc:docMk/>
            <pc:sldMk cId="1510485845" sldId="586"/>
            <ac:spMk id="3" creationId="{00000000-0000-0000-0000-000000000000}"/>
          </ac:spMkLst>
        </pc:spChg>
        <pc:picChg chg="mod">
          <ac:chgData name="Johnson, Chad" userId="29e26967-ee32-4210-a1e6-19e5305e9c5f" providerId="ADAL" clId="{8662C74E-DBB8-457A-9FB0-FBD6CB445B30}" dt="2021-11-15T18:06:51.892" v="288" actId="1076"/>
          <ac:picMkLst>
            <pc:docMk/>
            <pc:sldMk cId="1510485845" sldId="586"/>
            <ac:picMk id="36" creationId="{00000000-0000-0000-0000-000000000000}"/>
          </ac:picMkLst>
        </pc:picChg>
      </pc:sldChg>
      <pc:sldChg chg="delSp modSp mod chgLayout">
        <pc:chgData name="Johnson, Chad" userId="29e26967-ee32-4210-a1e6-19e5305e9c5f" providerId="ADAL" clId="{8662C74E-DBB8-457A-9FB0-FBD6CB445B30}" dt="2021-11-15T18:06:23.060" v="280" actId="6549"/>
        <pc:sldMkLst>
          <pc:docMk/>
          <pc:sldMk cId="243318815" sldId="587"/>
        </pc:sldMkLst>
        <pc:spChg chg="del">
          <ac:chgData name="Johnson, Chad" userId="29e26967-ee32-4210-a1e6-19e5305e9c5f" providerId="ADAL" clId="{8662C74E-DBB8-457A-9FB0-FBD6CB445B30}" dt="2021-11-15T18:05:58.423" v="274" actId="478"/>
          <ac:spMkLst>
            <pc:docMk/>
            <pc:sldMk cId="243318815" sldId="587"/>
            <ac:spMk id="2" creationId="{00000000-0000-0000-0000-000000000000}"/>
          </ac:spMkLst>
        </pc:spChg>
        <pc:spChg chg="del">
          <ac:chgData name="Johnson, Chad" userId="29e26967-ee32-4210-a1e6-19e5305e9c5f" providerId="ADAL" clId="{8662C74E-DBB8-457A-9FB0-FBD6CB445B30}" dt="2021-11-15T18:06:00.846" v="275" actId="478"/>
          <ac:spMkLst>
            <pc:docMk/>
            <pc:sldMk cId="243318815" sldId="587"/>
            <ac:spMk id="3" creationId="{00000000-0000-0000-0000-000000000000}"/>
          </ac:spMkLst>
        </pc:spChg>
        <pc:spChg chg="mod ord">
          <ac:chgData name="Johnson, Chad" userId="29e26967-ee32-4210-a1e6-19e5305e9c5f" providerId="ADAL" clId="{8662C74E-DBB8-457A-9FB0-FBD6CB445B30}" dt="2021-11-15T18:06:15.809" v="276" actId="700"/>
          <ac:spMkLst>
            <pc:docMk/>
            <pc:sldMk cId="243318815" sldId="587"/>
            <ac:spMk id="246786" creationId="{00000000-0000-0000-0000-000000000000}"/>
          </ac:spMkLst>
        </pc:spChg>
        <pc:spChg chg="mod ord">
          <ac:chgData name="Johnson, Chad" userId="29e26967-ee32-4210-a1e6-19e5305e9c5f" providerId="ADAL" clId="{8662C74E-DBB8-457A-9FB0-FBD6CB445B30}" dt="2021-11-15T18:06:23.060" v="280" actId="6549"/>
          <ac:spMkLst>
            <pc:docMk/>
            <pc:sldMk cId="243318815" sldId="587"/>
            <ac:spMk id="414722" creationId="{00000000-0000-0000-0000-000000000000}"/>
          </ac:spMkLst>
        </pc:spChg>
      </pc:sldChg>
      <pc:sldChg chg="delSp del mod">
        <pc:chgData name="Johnson, Chad" userId="29e26967-ee32-4210-a1e6-19e5305e9c5f" providerId="ADAL" clId="{8662C74E-DBB8-457A-9FB0-FBD6CB445B30}" dt="2021-11-15T18:07:09.436" v="291" actId="2696"/>
        <pc:sldMkLst>
          <pc:docMk/>
          <pc:sldMk cId="3994878207" sldId="588"/>
        </pc:sldMkLst>
        <pc:spChg chg="del">
          <ac:chgData name="Johnson, Chad" userId="29e26967-ee32-4210-a1e6-19e5305e9c5f" providerId="ADAL" clId="{8662C74E-DBB8-457A-9FB0-FBD6CB445B30}" dt="2021-11-15T18:06:58.357" v="289" actId="478"/>
          <ac:spMkLst>
            <pc:docMk/>
            <pc:sldMk cId="3994878207" sldId="588"/>
            <ac:spMk id="2" creationId="{00000000-0000-0000-0000-000000000000}"/>
          </ac:spMkLst>
        </pc:spChg>
        <pc:spChg chg="del">
          <ac:chgData name="Johnson, Chad" userId="29e26967-ee32-4210-a1e6-19e5305e9c5f" providerId="ADAL" clId="{8662C74E-DBB8-457A-9FB0-FBD6CB445B30}" dt="2021-11-15T18:07:00.206" v="290" actId="478"/>
          <ac:spMkLst>
            <pc:docMk/>
            <pc:sldMk cId="3994878207" sldId="588"/>
            <ac:spMk id="3" creationId="{00000000-0000-0000-0000-000000000000}"/>
          </ac:spMkLst>
        </pc:spChg>
      </pc:sldChg>
      <pc:sldChg chg="delSp modSp mod chgLayout">
        <pc:chgData name="Johnson, Chad" userId="29e26967-ee32-4210-a1e6-19e5305e9c5f" providerId="ADAL" clId="{8662C74E-DBB8-457A-9FB0-FBD6CB445B30}" dt="2021-11-15T18:07:45.510" v="296" actId="6549"/>
        <pc:sldMkLst>
          <pc:docMk/>
          <pc:sldMk cId="1022305050" sldId="589"/>
        </pc:sldMkLst>
        <pc:spChg chg="mod ord">
          <ac:chgData name="Johnson, Chad" userId="29e26967-ee32-4210-a1e6-19e5305e9c5f" providerId="ADAL" clId="{8662C74E-DBB8-457A-9FB0-FBD6CB445B30}" dt="2021-11-15T18:07:45.510" v="296" actId="6549"/>
          <ac:spMkLst>
            <pc:docMk/>
            <pc:sldMk cId="1022305050" sldId="589"/>
            <ac:spMk id="2" creationId="{00000000-0000-0000-0000-000000000000}"/>
          </ac:spMkLst>
        </pc:spChg>
        <pc:spChg chg="mod ord">
          <ac:chgData name="Johnson, Chad" userId="29e26967-ee32-4210-a1e6-19e5305e9c5f" providerId="ADAL" clId="{8662C74E-DBB8-457A-9FB0-FBD6CB445B30}" dt="2021-11-15T18:07:27.421" v="292" actId="700"/>
          <ac:spMkLst>
            <pc:docMk/>
            <pc:sldMk cId="1022305050" sldId="589"/>
            <ac:spMk id="3" creationId="{00000000-0000-0000-0000-000000000000}"/>
          </ac:spMkLst>
        </pc:spChg>
        <pc:spChg chg="del mod ord">
          <ac:chgData name="Johnson, Chad" userId="29e26967-ee32-4210-a1e6-19e5305e9c5f" providerId="ADAL" clId="{8662C74E-DBB8-457A-9FB0-FBD6CB445B30}" dt="2021-11-15T18:07:35.914" v="294" actId="478"/>
          <ac:spMkLst>
            <pc:docMk/>
            <pc:sldMk cId="1022305050" sldId="589"/>
            <ac:spMk id="4" creationId="{00000000-0000-0000-0000-000000000000}"/>
          </ac:spMkLst>
        </pc:spChg>
        <pc:spChg chg="del mod ord">
          <ac:chgData name="Johnson, Chad" userId="29e26967-ee32-4210-a1e6-19e5305e9c5f" providerId="ADAL" clId="{8662C74E-DBB8-457A-9FB0-FBD6CB445B30}" dt="2021-11-15T18:07:38.404" v="295" actId="478"/>
          <ac:spMkLst>
            <pc:docMk/>
            <pc:sldMk cId="1022305050" sldId="589"/>
            <ac:spMk id="5" creationId="{00000000-0000-0000-0000-000000000000}"/>
          </ac:spMkLst>
        </pc:spChg>
      </pc:sldChg>
      <pc:sldChg chg="del ord">
        <pc:chgData name="Johnson, Chad" userId="29e26967-ee32-4210-a1e6-19e5305e9c5f" providerId="ADAL" clId="{8662C74E-DBB8-457A-9FB0-FBD6CB445B30}" dt="2021-11-15T17:56:14.233" v="45" actId="2696"/>
        <pc:sldMkLst>
          <pc:docMk/>
          <pc:sldMk cId="4198262546" sldId="597"/>
        </pc:sldMkLst>
      </pc:sldChg>
      <pc:sldChg chg="ord">
        <pc:chgData name="Johnson, Chad" userId="29e26967-ee32-4210-a1e6-19e5305e9c5f" providerId="ADAL" clId="{8662C74E-DBB8-457A-9FB0-FBD6CB445B30}" dt="2021-11-15T17:57:02.938" v="56"/>
        <pc:sldMkLst>
          <pc:docMk/>
          <pc:sldMk cId="3360301821" sldId="598"/>
        </pc:sldMkLst>
      </pc:sldChg>
      <pc:sldChg chg="addSp delSp modSp mod ord">
        <pc:chgData name="Johnson, Chad" userId="29e26967-ee32-4210-a1e6-19e5305e9c5f" providerId="ADAL" clId="{8662C74E-DBB8-457A-9FB0-FBD6CB445B30}" dt="2021-11-15T18:02:28.293" v="260" actId="21"/>
        <pc:sldMkLst>
          <pc:docMk/>
          <pc:sldMk cId="454761684" sldId="599"/>
        </pc:sldMkLst>
        <pc:spChg chg="mod">
          <ac:chgData name="Johnson, Chad" userId="29e26967-ee32-4210-a1e6-19e5305e9c5f" providerId="ADAL" clId="{8662C74E-DBB8-457A-9FB0-FBD6CB445B30}" dt="2021-11-15T17:50:57.987" v="37" actId="20577"/>
          <ac:spMkLst>
            <pc:docMk/>
            <pc:sldMk cId="454761684" sldId="599"/>
            <ac:spMk id="2" creationId="{E4E29591-C098-47D5-81F2-F1861B968D78}"/>
          </ac:spMkLst>
        </pc:spChg>
        <pc:spChg chg="add mod">
          <ac:chgData name="Johnson, Chad" userId="29e26967-ee32-4210-a1e6-19e5305e9c5f" providerId="ADAL" clId="{8662C74E-DBB8-457A-9FB0-FBD6CB445B30}" dt="2021-11-15T18:02:28.293" v="260" actId="21"/>
          <ac:spMkLst>
            <pc:docMk/>
            <pc:sldMk cId="454761684" sldId="599"/>
            <ac:spMk id="3" creationId="{45EC13F4-2FE7-442E-92DF-CDB6344BFFEC}"/>
          </ac:spMkLst>
        </pc:spChg>
        <pc:picChg chg="add del mod">
          <ac:chgData name="Johnson, Chad" userId="29e26967-ee32-4210-a1e6-19e5305e9c5f" providerId="ADAL" clId="{8662C74E-DBB8-457A-9FB0-FBD6CB445B30}" dt="2021-11-15T18:01:30.345" v="249" actId="21"/>
          <ac:picMkLst>
            <pc:docMk/>
            <pc:sldMk cId="454761684" sldId="599"/>
            <ac:picMk id="4" creationId="{C127CE8D-E959-4407-B678-C6CB7CAA596B}"/>
          </ac:picMkLst>
        </pc:picChg>
        <pc:picChg chg="del mod">
          <ac:chgData name="Johnson, Chad" userId="29e26967-ee32-4210-a1e6-19e5305e9c5f" providerId="ADAL" clId="{8662C74E-DBB8-457A-9FB0-FBD6CB445B30}" dt="2021-11-15T18:02:28.293" v="260" actId="21"/>
          <ac:picMkLst>
            <pc:docMk/>
            <pc:sldMk cId="454761684" sldId="599"/>
            <ac:picMk id="9218" creationId="{79121254-30EC-4BCE-B3D9-9BCEAE0EDFEF}"/>
          </ac:picMkLst>
        </pc:picChg>
      </pc:sldChg>
      <pc:sldChg chg="addSp delSp modSp new mod ord modClrScheme modAnim chgLayout">
        <pc:chgData name="Johnson, Chad" userId="29e26967-ee32-4210-a1e6-19e5305e9c5f" providerId="ADAL" clId="{8662C74E-DBB8-457A-9FB0-FBD6CB445B30}" dt="2021-11-15T18:02:56.018" v="269"/>
        <pc:sldMkLst>
          <pc:docMk/>
          <pc:sldMk cId="929390146" sldId="600"/>
        </pc:sldMkLst>
        <pc:spChg chg="mod ord">
          <ac:chgData name="Johnson, Chad" userId="29e26967-ee32-4210-a1e6-19e5305e9c5f" providerId="ADAL" clId="{8662C74E-DBB8-457A-9FB0-FBD6CB445B30}" dt="2021-11-15T18:01:35.748" v="250" actId="700"/>
          <ac:spMkLst>
            <pc:docMk/>
            <pc:sldMk cId="929390146" sldId="600"/>
            <ac:spMk id="2" creationId="{9B214295-C973-4B07-B560-777D94C56ADE}"/>
          </ac:spMkLst>
        </pc:spChg>
        <pc:spChg chg="mod ord">
          <ac:chgData name="Johnson, Chad" userId="29e26967-ee32-4210-a1e6-19e5305e9c5f" providerId="ADAL" clId="{8662C74E-DBB8-457A-9FB0-FBD6CB445B30}" dt="2021-11-15T18:02:51.728" v="268" actId="14100"/>
          <ac:spMkLst>
            <pc:docMk/>
            <pc:sldMk cId="929390146" sldId="600"/>
            <ac:spMk id="3" creationId="{0F3F6964-D1CF-4466-8572-C99F54589AAF}"/>
          </ac:spMkLst>
        </pc:spChg>
        <pc:spChg chg="add del mod">
          <ac:chgData name="Johnson, Chad" userId="29e26967-ee32-4210-a1e6-19e5305e9c5f" providerId="ADAL" clId="{8662C74E-DBB8-457A-9FB0-FBD6CB445B30}" dt="2021-11-15T17:59:03.132" v="181" actId="478"/>
          <ac:spMkLst>
            <pc:docMk/>
            <pc:sldMk cId="929390146" sldId="600"/>
            <ac:spMk id="4" creationId="{DEB98165-C30B-49D8-B266-687AC8F6C1F0}"/>
          </ac:spMkLst>
        </pc:spChg>
        <pc:spChg chg="add del mod ord">
          <ac:chgData name="Johnson, Chad" userId="29e26967-ee32-4210-a1e6-19e5305e9c5f" providerId="ADAL" clId="{8662C74E-DBB8-457A-9FB0-FBD6CB445B30}" dt="2021-11-15T18:01:37.311" v="253"/>
          <ac:spMkLst>
            <pc:docMk/>
            <pc:sldMk cId="929390146" sldId="600"/>
            <ac:spMk id="5" creationId="{EAACAAF8-9137-49F8-9358-097A848A0803}"/>
          </ac:spMkLst>
        </pc:spChg>
        <pc:picChg chg="add mod">
          <ac:chgData name="Johnson, Chad" userId="29e26967-ee32-4210-a1e6-19e5305e9c5f" providerId="ADAL" clId="{8662C74E-DBB8-457A-9FB0-FBD6CB445B30}" dt="2021-11-15T18:02:20.227" v="259" actId="14100"/>
          <ac:picMkLst>
            <pc:docMk/>
            <pc:sldMk cId="929390146" sldId="600"/>
            <ac:picMk id="6" creationId="{9701157F-A56B-4903-801D-37C519544B91}"/>
          </ac:picMkLst>
        </pc:picChg>
        <pc:picChg chg="add mod">
          <ac:chgData name="Johnson, Chad" userId="29e26967-ee32-4210-a1e6-19e5305e9c5f" providerId="ADAL" clId="{8662C74E-DBB8-457A-9FB0-FBD6CB445B30}" dt="2021-11-15T18:02:48.588" v="267" actId="1076"/>
          <ac:picMkLst>
            <pc:docMk/>
            <pc:sldMk cId="929390146" sldId="600"/>
            <ac:picMk id="7" creationId="{48F00327-6B5F-46FC-89ED-F72ADEDC259A}"/>
          </ac:picMkLst>
        </pc:picChg>
      </pc:sldChg>
      <pc:sldChg chg="modSp new mod">
        <pc:chgData name="Johnson, Chad" userId="29e26967-ee32-4210-a1e6-19e5305e9c5f" providerId="ADAL" clId="{8662C74E-DBB8-457A-9FB0-FBD6CB445B30}" dt="2021-11-15T18:11:48.610" v="838" actId="20577"/>
        <pc:sldMkLst>
          <pc:docMk/>
          <pc:sldMk cId="710542693" sldId="601"/>
        </pc:sldMkLst>
        <pc:spChg chg="mod">
          <ac:chgData name="Johnson, Chad" userId="29e26967-ee32-4210-a1e6-19e5305e9c5f" providerId="ADAL" clId="{8662C74E-DBB8-457A-9FB0-FBD6CB445B30}" dt="2021-11-15T18:08:32.834" v="325" actId="20577"/>
          <ac:spMkLst>
            <pc:docMk/>
            <pc:sldMk cId="710542693" sldId="601"/>
            <ac:spMk id="2" creationId="{C3756355-BAB4-4915-998D-D7442785EA37}"/>
          </ac:spMkLst>
        </pc:spChg>
        <pc:spChg chg="mod">
          <ac:chgData name="Johnson, Chad" userId="29e26967-ee32-4210-a1e6-19e5305e9c5f" providerId="ADAL" clId="{8662C74E-DBB8-457A-9FB0-FBD6CB445B30}" dt="2021-11-15T18:11:48.610" v="838" actId="20577"/>
          <ac:spMkLst>
            <pc:docMk/>
            <pc:sldMk cId="710542693" sldId="601"/>
            <ac:spMk id="3" creationId="{1BFFF658-AA1D-4A15-A772-490049BDCEFC}"/>
          </ac:spMkLst>
        </pc:spChg>
      </pc:sldChg>
      <pc:sldChg chg="modSp add mod">
        <pc:chgData name="Johnson, Chad" userId="29e26967-ee32-4210-a1e6-19e5305e9c5f" providerId="ADAL" clId="{8662C74E-DBB8-457A-9FB0-FBD6CB445B30}" dt="2021-11-15T18:37:52.088" v="1141"/>
        <pc:sldMkLst>
          <pc:docMk/>
          <pc:sldMk cId="311570566" sldId="602"/>
        </pc:sldMkLst>
        <pc:spChg chg="mod">
          <ac:chgData name="Johnson, Chad" userId="29e26967-ee32-4210-a1e6-19e5305e9c5f" providerId="ADAL" clId="{8662C74E-DBB8-457A-9FB0-FBD6CB445B30}" dt="2021-11-15T18:37:52.088" v="1141"/>
          <ac:spMkLst>
            <pc:docMk/>
            <pc:sldMk cId="311570566" sldId="602"/>
            <ac:spMk id="5" creationId="{00000000-0000-0000-0000-000000000000}"/>
          </ac:spMkLst>
        </pc:spChg>
      </pc:sldChg>
      <pc:sldChg chg="modSp add mod">
        <pc:chgData name="Johnson, Chad" userId="29e26967-ee32-4210-a1e6-19e5305e9c5f" providerId="ADAL" clId="{8662C74E-DBB8-457A-9FB0-FBD6CB445B30}" dt="2021-11-15T18:39:21.991" v="1174" actId="6549"/>
        <pc:sldMkLst>
          <pc:docMk/>
          <pc:sldMk cId="3680739073" sldId="603"/>
        </pc:sldMkLst>
        <pc:spChg chg="mod">
          <ac:chgData name="Johnson, Chad" userId="29e26967-ee32-4210-a1e6-19e5305e9c5f" providerId="ADAL" clId="{8662C74E-DBB8-457A-9FB0-FBD6CB445B30}" dt="2021-11-15T18:39:21.991" v="1174" actId="6549"/>
          <ac:spMkLst>
            <pc:docMk/>
            <pc:sldMk cId="3680739073" sldId="603"/>
            <ac:spMk id="3" creationId="{00000000-0000-0000-0000-000000000000}"/>
          </ac:spMkLst>
        </pc:spChg>
      </pc:sldChg>
      <pc:sldChg chg="modSp add mod">
        <pc:chgData name="Johnson, Chad" userId="29e26967-ee32-4210-a1e6-19e5305e9c5f" providerId="ADAL" clId="{8662C74E-DBB8-457A-9FB0-FBD6CB445B30}" dt="2021-11-15T18:41:27.560" v="1202" actId="6549"/>
        <pc:sldMkLst>
          <pc:docMk/>
          <pc:sldMk cId="1232132555" sldId="604"/>
        </pc:sldMkLst>
        <pc:spChg chg="mod">
          <ac:chgData name="Johnson, Chad" userId="29e26967-ee32-4210-a1e6-19e5305e9c5f" providerId="ADAL" clId="{8662C74E-DBB8-457A-9FB0-FBD6CB445B30}" dt="2021-11-15T18:41:27.560" v="1202" actId="6549"/>
          <ac:spMkLst>
            <pc:docMk/>
            <pc:sldMk cId="1232132555" sldId="604"/>
            <ac:spMk id="3" creationId="{00000000-0000-0000-0000-000000000000}"/>
          </ac:spMkLst>
        </pc:spChg>
      </pc:sldChg>
      <pc:sldChg chg="modSp add mod">
        <pc:chgData name="Johnson, Chad" userId="29e26967-ee32-4210-a1e6-19e5305e9c5f" providerId="ADAL" clId="{8662C74E-DBB8-457A-9FB0-FBD6CB445B30}" dt="2021-11-15T18:42:28.776" v="1207" actId="20577"/>
        <pc:sldMkLst>
          <pc:docMk/>
          <pc:sldMk cId="4084693017" sldId="605"/>
        </pc:sldMkLst>
        <pc:spChg chg="mod">
          <ac:chgData name="Johnson, Chad" userId="29e26967-ee32-4210-a1e6-19e5305e9c5f" providerId="ADAL" clId="{8662C74E-DBB8-457A-9FB0-FBD6CB445B30}" dt="2021-11-15T18:42:28.776" v="1207" actId="20577"/>
          <ac:spMkLst>
            <pc:docMk/>
            <pc:sldMk cId="4084693017" sldId="605"/>
            <ac:spMk id="3" creationId="{00000000-0000-0000-0000-000000000000}"/>
          </ac:spMkLst>
        </pc:spChg>
      </pc:sldChg>
      <pc:sldChg chg="modSp new mod">
        <pc:chgData name="Johnson, Chad" userId="29e26967-ee32-4210-a1e6-19e5305e9c5f" providerId="ADAL" clId="{8662C74E-DBB8-457A-9FB0-FBD6CB445B30}" dt="2021-11-15T18:51:47.721" v="1632" actId="20577"/>
        <pc:sldMkLst>
          <pc:docMk/>
          <pc:sldMk cId="994987247" sldId="606"/>
        </pc:sldMkLst>
        <pc:spChg chg="mod">
          <ac:chgData name="Johnson, Chad" userId="29e26967-ee32-4210-a1e6-19e5305e9c5f" providerId="ADAL" clId="{8662C74E-DBB8-457A-9FB0-FBD6CB445B30}" dt="2021-11-15T18:49:56.519" v="1368" actId="20577"/>
          <ac:spMkLst>
            <pc:docMk/>
            <pc:sldMk cId="994987247" sldId="606"/>
            <ac:spMk id="2" creationId="{57893109-95D8-4ED7-A760-BCC446B69EC4}"/>
          </ac:spMkLst>
        </pc:spChg>
        <pc:spChg chg="mod">
          <ac:chgData name="Johnson, Chad" userId="29e26967-ee32-4210-a1e6-19e5305e9c5f" providerId="ADAL" clId="{8662C74E-DBB8-457A-9FB0-FBD6CB445B30}" dt="2021-11-15T18:51:47.721" v="1632" actId="20577"/>
          <ac:spMkLst>
            <pc:docMk/>
            <pc:sldMk cId="994987247" sldId="606"/>
            <ac:spMk id="3" creationId="{EC1A91FB-0FE9-4B20-A9D8-0C7D63D4E9C7}"/>
          </ac:spMkLst>
        </pc:spChg>
      </pc:sldChg>
    </pc:docChg>
  </pc:docChgLst>
  <pc:docChgLst>
    <pc:chgData name="Johnson, Chad" userId="29e26967-ee32-4210-a1e6-19e5305e9c5f" providerId="ADAL" clId="{B3D930F0-CCAA-4F58-A97F-CCE84E4ECC51}"/>
    <pc:docChg chg="undo custSel addSld delSld modSld sldOrd">
      <pc:chgData name="Johnson, Chad" userId="29e26967-ee32-4210-a1e6-19e5305e9c5f" providerId="ADAL" clId="{B3D930F0-CCAA-4F58-A97F-CCE84E4ECC51}" dt="2020-02-05T18:35:50.528" v="12083" actId="20577"/>
      <pc:docMkLst>
        <pc:docMk/>
      </pc:docMkLst>
      <pc:sldChg chg="addSp delSp modSp">
        <pc:chgData name="Johnson, Chad" userId="29e26967-ee32-4210-a1e6-19e5305e9c5f" providerId="ADAL" clId="{B3D930F0-CCAA-4F58-A97F-CCE84E4ECC51}" dt="2020-02-03T20:16:57.750" v="102" actId="14100"/>
        <pc:sldMkLst>
          <pc:docMk/>
          <pc:sldMk cId="2762506819" sldId="256"/>
        </pc:sldMkLst>
        <pc:spChg chg="mod">
          <ac:chgData name="Johnson, Chad" userId="29e26967-ee32-4210-a1e6-19e5305e9c5f" providerId="ADAL" clId="{B3D930F0-CCAA-4F58-A97F-CCE84E4ECC51}" dt="2020-02-03T20:16:57.750" v="102" actId="14100"/>
          <ac:spMkLst>
            <pc:docMk/>
            <pc:sldMk cId="2762506819" sldId="256"/>
            <ac:spMk id="2" creationId="{D159C024-82D3-43B7-8864-1EB020588252}"/>
          </ac:spMkLst>
        </pc:spChg>
        <pc:picChg chg="add mod">
          <ac:chgData name="Johnson, Chad" userId="29e26967-ee32-4210-a1e6-19e5305e9c5f" providerId="ADAL" clId="{B3D930F0-CCAA-4F58-A97F-CCE84E4ECC51}" dt="2020-02-03T20:16:35.236" v="76" actId="167"/>
          <ac:picMkLst>
            <pc:docMk/>
            <pc:sldMk cId="2762506819" sldId="256"/>
            <ac:picMk id="1026" creationId="{825C48F9-BCD0-47C8-B760-4A3E2D50FEEB}"/>
          </ac:picMkLst>
        </pc:picChg>
        <pc:picChg chg="del">
          <ac:chgData name="Johnson, Chad" userId="29e26967-ee32-4210-a1e6-19e5305e9c5f" providerId="ADAL" clId="{B3D930F0-CCAA-4F58-A97F-CCE84E4ECC51}" dt="2020-02-03T20:16:14.002" v="70" actId="478"/>
          <ac:picMkLst>
            <pc:docMk/>
            <pc:sldMk cId="2762506819" sldId="256"/>
            <ac:picMk id="1028" creationId="{64854AEA-89FE-4C04-8D22-2D25FC2D31D1}"/>
          </ac:picMkLst>
        </pc:picChg>
      </pc:sldChg>
      <pc:sldChg chg="modSp ord">
        <pc:chgData name="Johnson, Chad" userId="29e26967-ee32-4210-a1e6-19e5305e9c5f" providerId="ADAL" clId="{B3D930F0-CCAA-4F58-A97F-CCE84E4ECC51}" dt="2020-02-05T16:53:03.122" v="8789"/>
        <pc:sldMkLst>
          <pc:docMk/>
          <pc:sldMk cId="1380871736" sldId="292"/>
        </pc:sldMkLst>
        <pc:spChg chg="mod">
          <ac:chgData name="Johnson, Chad" userId="29e26967-ee32-4210-a1e6-19e5305e9c5f" providerId="ADAL" clId="{B3D930F0-CCAA-4F58-A97F-CCE84E4ECC51}" dt="2020-02-03T20:14:34.052" v="66" actId="14100"/>
          <ac:spMkLst>
            <pc:docMk/>
            <pc:sldMk cId="1380871736" sldId="292"/>
            <ac:spMk id="5" creationId="{84A7BF40-C4C8-43F3-9D6E-BA02074ADB32}"/>
          </ac:spMkLst>
        </pc:spChg>
      </pc:sldChg>
      <pc:sldChg chg="modSp">
        <pc:chgData name="Johnson, Chad" userId="29e26967-ee32-4210-a1e6-19e5305e9c5f" providerId="ADAL" clId="{B3D930F0-CCAA-4F58-A97F-CCE84E4ECC51}" dt="2020-02-03T21:05:51.829" v="2668" actId="14100"/>
        <pc:sldMkLst>
          <pc:docMk/>
          <pc:sldMk cId="2839199843" sldId="299"/>
        </pc:sldMkLst>
        <pc:spChg chg="mod">
          <ac:chgData name="Johnson, Chad" userId="29e26967-ee32-4210-a1e6-19e5305e9c5f" providerId="ADAL" clId="{B3D930F0-CCAA-4F58-A97F-CCE84E4ECC51}" dt="2020-02-03T21:05:51.829" v="2668" actId="14100"/>
          <ac:spMkLst>
            <pc:docMk/>
            <pc:sldMk cId="2839199843" sldId="299"/>
            <ac:spMk id="5" creationId="{84A7BF40-C4C8-43F3-9D6E-BA02074ADB32}"/>
          </ac:spMkLst>
        </pc:spChg>
      </pc:sldChg>
      <pc:sldChg chg="modSp ord">
        <pc:chgData name="Johnson, Chad" userId="29e26967-ee32-4210-a1e6-19e5305e9c5f" providerId="ADAL" clId="{B3D930F0-CCAA-4F58-A97F-CCE84E4ECC51}" dt="2020-02-03T21:15:12.899" v="3028" actId="6549"/>
        <pc:sldMkLst>
          <pc:docMk/>
          <pc:sldMk cId="1392138276" sldId="300"/>
        </pc:sldMkLst>
        <pc:spChg chg="mod">
          <ac:chgData name="Johnson, Chad" userId="29e26967-ee32-4210-a1e6-19e5305e9c5f" providerId="ADAL" clId="{B3D930F0-CCAA-4F58-A97F-CCE84E4ECC51}" dt="2020-02-03T21:15:12.899" v="3028" actId="6549"/>
          <ac:spMkLst>
            <pc:docMk/>
            <pc:sldMk cId="1392138276" sldId="300"/>
            <ac:spMk id="5" creationId="{84A7BF40-C4C8-43F3-9D6E-BA02074ADB32}"/>
          </ac:spMkLst>
        </pc:spChg>
      </pc:sldChg>
      <pc:sldChg chg="modSp ord">
        <pc:chgData name="Johnson, Chad" userId="29e26967-ee32-4210-a1e6-19e5305e9c5f" providerId="ADAL" clId="{B3D930F0-CCAA-4F58-A97F-CCE84E4ECC51}" dt="2020-02-05T18:33:48.221" v="12065"/>
        <pc:sldMkLst>
          <pc:docMk/>
          <pc:sldMk cId="1863785125" sldId="301"/>
        </pc:sldMkLst>
        <pc:spChg chg="mod">
          <ac:chgData name="Johnson, Chad" userId="29e26967-ee32-4210-a1e6-19e5305e9c5f" providerId="ADAL" clId="{B3D930F0-CCAA-4F58-A97F-CCE84E4ECC51}" dt="2020-02-03T21:29:04.222" v="3586" actId="20577"/>
          <ac:spMkLst>
            <pc:docMk/>
            <pc:sldMk cId="1863785125" sldId="301"/>
            <ac:spMk id="5" creationId="{84A7BF40-C4C8-43F3-9D6E-BA02074ADB32}"/>
          </ac:spMkLst>
        </pc:spChg>
      </pc:sldChg>
      <pc:sldChg chg="modSp ord">
        <pc:chgData name="Johnson, Chad" userId="29e26967-ee32-4210-a1e6-19e5305e9c5f" providerId="ADAL" clId="{B3D930F0-CCAA-4F58-A97F-CCE84E4ECC51}" dt="2020-02-05T18:33:48.221" v="12065"/>
        <pc:sldMkLst>
          <pc:docMk/>
          <pc:sldMk cId="448561007" sldId="302"/>
        </pc:sldMkLst>
        <pc:spChg chg="mod">
          <ac:chgData name="Johnson, Chad" userId="29e26967-ee32-4210-a1e6-19e5305e9c5f" providerId="ADAL" clId="{B3D930F0-CCAA-4F58-A97F-CCE84E4ECC51}" dt="2020-02-03T21:36:09.877" v="3785" actId="20577"/>
          <ac:spMkLst>
            <pc:docMk/>
            <pc:sldMk cId="448561007" sldId="302"/>
            <ac:spMk id="5" creationId="{84A7BF40-C4C8-43F3-9D6E-BA02074ADB32}"/>
          </ac:spMkLst>
        </pc:spChg>
      </pc:sldChg>
      <pc:sldChg chg="modSp ord">
        <pc:chgData name="Johnson, Chad" userId="29e26967-ee32-4210-a1e6-19e5305e9c5f" providerId="ADAL" clId="{B3D930F0-CCAA-4F58-A97F-CCE84E4ECC51}" dt="2020-02-05T18:33:48.221" v="12065"/>
        <pc:sldMkLst>
          <pc:docMk/>
          <pc:sldMk cId="723949380" sldId="303"/>
        </pc:sldMkLst>
        <pc:spChg chg="mod">
          <ac:chgData name="Johnson, Chad" userId="29e26967-ee32-4210-a1e6-19e5305e9c5f" providerId="ADAL" clId="{B3D930F0-CCAA-4F58-A97F-CCE84E4ECC51}" dt="2020-02-03T21:39:11.398" v="3938" actId="20577"/>
          <ac:spMkLst>
            <pc:docMk/>
            <pc:sldMk cId="723949380" sldId="303"/>
            <ac:spMk id="4" creationId="{AA6E0522-E9B5-48A9-833F-1C6153DEB4FA}"/>
          </ac:spMkLst>
        </pc:spChg>
        <pc:spChg chg="mod">
          <ac:chgData name="Johnson, Chad" userId="29e26967-ee32-4210-a1e6-19e5305e9c5f" providerId="ADAL" clId="{B3D930F0-CCAA-4F58-A97F-CCE84E4ECC51}" dt="2020-02-03T21:39:56.957" v="3945" actId="14100"/>
          <ac:spMkLst>
            <pc:docMk/>
            <pc:sldMk cId="723949380" sldId="303"/>
            <ac:spMk id="5" creationId="{84A7BF40-C4C8-43F3-9D6E-BA02074ADB32}"/>
          </ac:spMkLst>
        </pc:spChg>
      </pc:sldChg>
      <pc:sldChg chg="addSp modSp">
        <pc:chgData name="Johnson, Chad" userId="29e26967-ee32-4210-a1e6-19e5305e9c5f" providerId="ADAL" clId="{B3D930F0-CCAA-4F58-A97F-CCE84E4ECC51}" dt="2020-02-03T20:18:43.180" v="107"/>
        <pc:sldMkLst>
          <pc:docMk/>
          <pc:sldMk cId="44395964" sldId="338"/>
        </pc:sldMkLst>
        <pc:spChg chg="mod">
          <ac:chgData name="Johnson, Chad" userId="29e26967-ee32-4210-a1e6-19e5305e9c5f" providerId="ADAL" clId="{B3D930F0-CCAA-4F58-A97F-CCE84E4ECC51}" dt="2020-02-03T20:09:41.264" v="0" actId="255"/>
          <ac:spMkLst>
            <pc:docMk/>
            <pc:sldMk cId="44395964" sldId="338"/>
            <ac:spMk id="5" creationId="{84A7BF40-C4C8-43F3-9D6E-BA02074ADB32}"/>
          </ac:spMkLst>
        </pc:spChg>
        <pc:picChg chg="add mod">
          <ac:chgData name="Johnson, Chad" userId="29e26967-ee32-4210-a1e6-19e5305e9c5f" providerId="ADAL" clId="{B3D930F0-CCAA-4F58-A97F-CCE84E4ECC51}" dt="2020-02-03T20:18:43.180" v="107"/>
          <ac:picMkLst>
            <pc:docMk/>
            <pc:sldMk cId="44395964" sldId="338"/>
            <ac:picMk id="2050" creationId="{0C8B51A9-FEEA-453F-B5FF-C14DB946027B}"/>
          </ac:picMkLst>
        </pc:picChg>
      </pc:sldChg>
      <pc:sldChg chg="modSp">
        <pc:chgData name="Johnson, Chad" userId="29e26967-ee32-4210-a1e6-19e5305e9c5f" providerId="ADAL" clId="{B3D930F0-CCAA-4F58-A97F-CCE84E4ECC51}" dt="2020-02-03T20:34:41.908" v="1058" actId="1076"/>
        <pc:sldMkLst>
          <pc:docMk/>
          <pc:sldMk cId="2070578623" sldId="339"/>
        </pc:sldMkLst>
        <pc:spChg chg="mod">
          <ac:chgData name="Johnson, Chad" userId="29e26967-ee32-4210-a1e6-19e5305e9c5f" providerId="ADAL" clId="{B3D930F0-CCAA-4F58-A97F-CCE84E4ECC51}" dt="2020-02-03T20:34:36.908" v="1057" actId="14100"/>
          <ac:spMkLst>
            <pc:docMk/>
            <pc:sldMk cId="2070578623" sldId="339"/>
            <ac:spMk id="5" creationId="{84A7BF40-C4C8-43F3-9D6E-BA02074ADB32}"/>
          </ac:spMkLst>
        </pc:spChg>
        <pc:picChg chg="mod">
          <ac:chgData name="Johnson, Chad" userId="29e26967-ee32-4210-a1e6-19e5305e9c5f" providerId="ADAL" clId="{B3D930F0-CCAA-4F58-A97F-CCE84E4ECC51}" dt="2020-02-03T20:34:41.908" v="1058" actId="1076"/>
          <ac:picMkLst>
            <pc:docMk/>
            <pc:sldMk cId="2070578623" sldId="339"/>
            <ac:picMk id="7" creationId="{A50EF513-A160-41E0-8B94-AE0B6B9404E0}"/>
          </ac:picMkLst>
        </pc:picChg>
      </pc:sldChg>
      <pc:sldChg chg="modSp ord">
        <pc:chgData name="Johnson, Chad" userId="29e26967-ee32-4210-a1e6-19e5305e9c5f" providerId="ADAL" clId="{B3D930F0-CCAA-4F58-A97F-CCE84E4ECC51}" dt="2020-02-05T18:35:50.528" v="12083" actId="20577"/>
        <pc:sldMkLst>
          <pc:docMk/>
          <pc:sldMk cId="14393133" sldId="340"/>
        </pc:sldMkLst>
        <pc:spChg chg="mod">
          <ac:chgData name="Johnson, Chad" userId="29e26967-ee32-4210-a1e6-19e5305e9c5f" providerId="ADAL" clId="{B3D930F0-CCAA-4F58-A97F-CCE84E4ECC51}" dt="2020-02-05T18:35:50.528" v="12083" actId="20577"/>
          <ac:spMkLst>
            <pc:docMk/>
            <pc:sldMk cId="14393133" sldId="340"/>
            <ac:spMk id="5" creationId="{84A7BF40-C4C8-43F3-9D6E-BA02074ADB32}"/>
          </ac:spMkLst>
        </pc:spChg>
      </pc:sldChg>
      <pc:sldChg chg="modSp">
        <pc:chgData name="Johnson, Chad" userId="29e26967-ee32-4210-a1e6-19e5305e9c5f" providerId="ADAL" clId="{B3D930F0-CCAA-4F58-A97F-CCE84E4ECC51}" dt="2020-02-05T18:34:52.976" v="12070"/>
        <pc:sldMkLst>
          <pc:docMk/>
          <pc:sldMk cId="1493605767" sldId="341"/>
        </pc:sldMkLst>
        <pc:spChg chg="mod">
          <ac:chgData name="Johnson, Chad" userId="29e26967-ee32-4210-a1e6-19e5305e9c5f" providerId="ADAL" clId="{B3D930F0-CCAA-4F58-A97F-CCE84E4ECC51}" dt="2020-02-05T18:34:52.976" v="12070"/>
          <ac:spMkLst>
            <pc:docMk/>
            <pc:sldMk cId="1493605767" sldId="341"/>
            <ac:spMk id="3" creationId="{1B454197-3A14-46B7-91B0-C955CA0C4F63}"/>
          </ac:spMkLst>
        </pc:spChg>
      </pc:sldChg>
      <pc:sldChg chg="modSp ord">
        <pc:chgData name="Johnson, Chad" userId="29e26967-ee32-4210-a1e6-19e5305e9c5f" providerId="ADAL" clId="{B3D930F0-CCAA-4F58-A97F-CCE84E4ECC51}" dt="2020-02-05T18:33:48.221" v="12065"/>
        <pc:sldMkLst>
          <pc:docMk/>
          <pc:sldMk cId="314727050" sldId="342"/>
        </pc:sldMkLst>
        <pc:spChg chg="mod">
          <ac:chgData name="Johnson, Chad" userId="29e26967-ee32-4210-a1e6-19e5305e9c5f" providerId="ADAL" clId="{B3D930F0-CCAA-4F58-A97F-CCE84E4ECC51}" dt="2020-02-03T21:27:54.280" v="3401" actId="14100"/>
          <ac:spMkLst>
            <pc:docMk/>
            <pc:sldMk cId="314727050" sldId="342"/>
            <ac:spMk id="5" creationId="{84A7BF40-C4C8-43F3-9D6E-BA02074ADB32}"/>
          </ac:spMkLst>
        </pc:spChg>
      </pc:sldChg>
      <pc:sldChg chg="modSp add">
        <pc:chgData name="Johnson, Chad" userId="29e26967-ee32-4210-a1e6-19e5305e9c5f" providerId="ADAL" clId="{B3D930F0-CCAA-4F58-A97F-CCE84E4ECC51}" dt="2020-02-05T17:52:50.947" v="11758"/>
        <pc:sldMkLst>
          <pc:docMk/>
          <pc:sldMk cId="3602925391" sldId="343"/>
        </pc:sldMkLst>
        <pc:spChg chg="mod">
          <ac:chgData name="Johnson, Chad" userId="29e26967-ee32-4210-a1e6-19e5305e9c5f" providerId="ADAL" clId="{B3D930F0-CCAA-4F58-A97F-CCE84E4ECC51}" dt="2020-02-05T17:52:50.947" v="11758"/>
          <ac:spMkLst>
            <pc:docMk/>
            <pc:sldMk cId="3602925391" sldId="343"/>
            <ac:spMk id="5" creationId="{84A7BF40-C4C8-43F3-9D6E-BA02074ADB32}"/>
          </ac:spMkLst>
        </pc:spChg>
      </pc:sldChg>
      <pc:sldChg chg="addSp delSp modSp add del">
        <pc:chgData name="Johnson, Chad" userId="29e26967-ee32-4210-a1e6-19e5305e9c5f" providerId="ADAL" clId="{B3D930F0-CCAA-4F58-A97F-CCE84E4ECC51}" dt="2020-02-03T20:15:29.680" v="69" actId="2696"/>
        <pc:sldMkLst>
          <pc:docMk/>
          <pc:sldMk cId="341660352" sldId="344"/>
        </pc:sldMkLst>
        <pc:spChg chg="del">
          <ac:chgData name="Johnson, Chad" userId="29e26967-ee32-4210-a1e6-19e5305e9c5f" providerId="ADAL" clId="{B3D930F0-CCAA-4F58-A97F-CCE84E4ECC51}" dt="2020-02-03T20:14:57.813" v="68"/>
          <ac:spMkLst>
            <pc:docMk/>
            <pc:sldMk cId="341660352" sldId="344"/>
            <ac:spMk id="2" creationId="{AF95A4E8-063B-438E-B788-4D1EA95494D8}"/>
          </ac:spMkLst>
        </pc:spChg>
        <pc:spChg chg="del">
          <ac:chgData name="Johnson, Chad" userId="29e26967-ee32-4210-a1e6-19e5305e9c5f" providerId="ADAL" clId="{B3D930F0-CCAA-4F58-A97F-CCE84E4ECC51}" dt="2020-02-03T20:14:57.813" v="68"/>
          <ac:spMkLst>
            <pc:docMk/>
            <pc:sldMk cId="341660352" sldId="344"/>
            <ac:spMk id="3" creationId="{68E5262B-16F5-4D86-9CC3-1101F563B61E}"/>
          </ac:spMkLst>
        </pc:spChg>
        <pc:spChg chg="add mod">
          <ac:chgData name="Johnson, Chad" userId="29e26967-ee32-4210-a1e6-19e5305e9c5f" providerId="ADAL" clId="{B3D930F0-CCAA-4F58-A97F-CCE84E4ECC51}" dt="2020-02-03T20:14:57.813" v="68"/>
          <ac:spMkLst>
            <pc:docMk/>
            <pc:sldMk cId="341660352" sldId="344"/>
            <ac:spMk id="4" creationId="{C8866571-C309-4E7E-8E6F-2339A46AE75B}"/>
          </ac:spMkLst>
        </pc:spChg>
        <pc:spChg chg="add mod">
          <ac:chgData name="Johnson, Chad" userId="29e26967-ee32-4210-a1e6-19e5305e9c5f" providerId="ADAL" clId="{B3D930F0-CCAA-4F58-A97F-CCE84E4ECC51}" dt="2020-02-03T20:14:57.813" v="68"/>
          <ac:spMkLst>
            <pc:docMk/>
            <pc:sldMk cId="341660352" sldId="344"/>
            <ac:spMk id="5" creationId="{DB0279B6-A147-4299-AD98-FD09AEF9B544}"/>
          </ac:spMkLst>
        </pc:spChg>
      </pc:sldChg>
      <pc:sldChg chg="modSp add">
        <pc:chgData name="Johnson, Chad" userId="29e26967-ee32-4210-a1e6-19e5305e9c5f" providerId="ADAL" clId="{B3D930F0-CCAA-4F58-A97F-CCE84E4ECC51}" dt="2020-02-05T17:48:16.282" v="11654" actId="255"/>
        <pc:sldMkLst>
          <pc:docMk/>
          <pc:sldMk cId="2190778995" sldId="344"/>
        </pc:sldMkLst>
        <pc:spChg chg="mod">
          <ac:chgData name="Johnson, Chad" userId="29e26967-ee32-4210-a1e6-19e5305e9c5f" providerId="ADAL" clId="{B3D930F0-CCAA-4F58-A97F-CCE84E4ECC51}" dt="2020-02-03T20:20:58.923" v="123" actId="20577"/>
          <ac:spMkLst>
            <pc:docMk/>
            <pc:sldMk cId="2190778995" sldId="344"/>
            <ac:spMk id="2" creationId="{82FA14F9-5B30-491A-9875-72A8AFB2CD7D}"/>
          </ac:spMkLst>
        </pc:spChg>
        <pc:spChg chg="mod">
          <ac:chgData name="Johnson, Chad" userId="29e26967-ee32-4210-a1e6-19e5305e9c5f" providerId="ADAL" clId="{B3D930F0-CCAA-4F58-A97F-CCE84E4ECC51}" dt="2020-02-05T17:48:16.282" v="11654" actId="255"/>
          <ac:spMkLst>
            <pc:docMk/>
            <pc:sldMk cId="2190778995" sldId="344"/>
            <ac:spMk id="3" creationId="{63B0AD38-B7EF-4AAF-93FE-F43E921203DB}"/>
          </ac:spMkLst>
        </pc:spChg>
      </pc:sldChg>
      <pc:sldChg chg="addSp delSp modSp add">
        <pc:chgData name="Johnson, Chad" userId="29e26967-ee32-4210-a1e6-19e5305e9c5f" providerId="ADAL" clId="{B3D930F0-CCAA-4F58-A97F-CCE84E4ECC51}" dt="2020-02-03T21:02:18.871" v="2433" actId="20577"/>
        <pc:sldMkLst>
          <pc:docMk/>
          <pc:sldMk cId="1582733341" sldId="345"/>
        </pc:sldMkLst>
        <pc:spChg chg="mod">
          <ac:chgData name="Johnson, Chad" userId="29e26967-ee32-4210-a1e6-19e5305e9c5f" providerId="ADAL" clId="{B3D930F0-CCAA-4F58-A97F-CCE84E4ECC51}" dt="2020-02-03T20:35:52.696" v="1270"/>
          <ac:spMkLst>
            <pc:docMk/>
            <pc:sldMk cId="1582733341" sldId="345"/>
            <ac:spMk id="2" creationId="{3DDC2E2B-3775-4789-8FB7-B17D3B5134B1}"/>
          </ac:spMkLst>
        </pc:spChg>
        <pc:spChg chg="mod">
          <ac:chgData name="Johnson, Chad" userId="29e26967-ee32-4210-a1e6-19e5305e9c5f" providerId="ADAL" clId="{B3D930F0-CCAA-4F58-A97F-CCE84E4ECC51}" dt="2020-02-03T21:02:18.871" v="2433" actId="20577"/>
          <ac:spMkLst>
            <pc:docMk/>
            <pc:sldMk cId="1582733341" sldId="345"/>
            <ac:spMk id="3" creationId="{D172C507-EFE5-442C-BB51-9E9D3C6736B9}"/>
          </ac:spMkLst>
        </pc:spChg>
        <pc:picChg chg="add del mod">
          <ac:chgData name="Johnson, Chad" userId="29e26967-ee32-4210-a1e6-19e5305e9c5f" providerId="ADAL" clId="{B3D930F0-CCAA-4F58-A97F-CCE84E4ECC51}" dt="2020-02-03T20:41:05.527" v="1335" actId="478"/>
          <ac:picMkLst>
            <pc:docMk/>
            <pc:sldMk cId="1582733341" sldId="345"/>
            <ac:picMk id="3074" creationId="{218BCA74-5487-4650-8ECC-8FB09A8B90B7}"/>
          </ac:picMkLst>
        </pc:picChg>
        <pc:picChg chg="add del mod">
          <ac:chgData name="Johnson, Chad" userId="29e26967-ee32-4210-a1e6-19e5305e9c5f" providerId="ADAL" clId="{B3D930F0-CCAA-4F58-A97F-CCE84E4ECC51}" dt="2020-02-03T20:53:33.384" v="1967"/>
          <ac:picMkLst>
            <pc:docMk/>
            <pc:sldMk cId="1582733341" sldId="345"/>
            <ac:picMk id="3076" creationId="{5A7AEEFD-EB43-4801-8990-4749EA8C13A1}"/>
          </ac:picMkLst>
        </pc:picChg>
      </pc:sldChg>
      <pc:sldChg chg="delSp modSp add">
        <pc:chgData name="Johnson, Chad" userId="29e26967-ee32-4210-a1e6-19e5305e9c5f" providerId="ADAL" clId="{B3D930F0-CCAA-4F58-A97F-CCE84E4ECC51}" dt="2020-02-03T21:05:44.179" v="2667" actId="20577"/>
        <pc:sldMkLst>
          <pc:docMk/>
          <pc:sldMk cId="1964980057" sldId="346"/>
        </pc:sldMkLst>
        <pc:spChg chg="mod">
          <ac:chgData name="Johnson, Chad" userId="29e26967-ee32-4210-a1e6-19e5305e9c5f" providerId="ADAL" clId="{B3D930F0-CCAA-4F58-A97F-CCE84E4ECC51}" dt="2020-02-03T21:05:44.179" v="2667" actId="20577"/>
          <ac:spMkLst>
            <pc:docMk/>
            <pc:sldMk cId="1964980057" sldId="346"/>
            <ac:spMk id="3" creationId="{D172C507-EFE5-442C-BB51-9E9D3C6736B9}"/>
          </ac:spMkLst>
        </pc:spChg>
        <pc:picChg chg="del">
          <ac:chgData name="Johnson, Chad" userId="29e26967-ee32-4210-a1e6-19e5305e9c5f" providerId="ADAL" clId="{B3D930F0-CCAA-4F58-A97F-CCE84E4ECC51}" dt="2020-02-03T21:00:07.662" v="2313"/>
          <ac:picMkLst>
            <pc:docMk/>
            <pc:sldMk cId="1964980057" sldId="346"/>
            <ac:picMk id="3076" creationId="{5A7AEEFD-EB43-4801-8990-4749EA8C13A1}"/>
          </ac:picMkLst>
        </pc:picChg>
      </pc:sldChg>
      <pc:sldChg chg="addSp delSp modSp add">
        <pc:chgData name="Johnson, Chad" userId="29e26967-ee32-4210-a1e6-19e5305e9c5f" providerId="ADAL" clId="{B3D930F0-CCAA-4F58-A97F-CCE84E4ECC51}" dt="2020-02-03T21:20:52.760" v="3357" actId="1076"/>
        <pc:sldMkLst>
          <pc:docMk/>
          <pc:sldMk cId="1774347452" sldId="347"/>
        </pc:sldMkLst>
        <pc:spChg chg="mod">
          <ac:chgData name="Johnson, Chad" userId="29e26967-ee32-4210-a1e6-19e5305e9c5f" providerId="ADAL" clId="{B3D930F0-CCAA-4F58-A97F-CCE84E4ECC51}" dt="2020-02-03T21:20:43.518" v="3354" actId="14100"/>
          <ac:spMkLst>
            <pc:docMk/>
            <pc:sldMk cId="1774347452" sldId="347"/>
            <ac:spMk id="2" creationId="{8F2BA140-AF42-4EFA-9DD0-A0F2BD368BC9}"/>
          </ac:spMkLst>
        </pc:spChg>
        <pc:spChg chg="del">
          <ac:chgData name="Johnson, Chad" userId="29e26967-ee32-4210-a1e6-19e5305e9c5f" providerId="ADAL" clId="{B3D930F0-CCAA-4F58-A97F-CCE84E4ECC51}" dt="2020-02-03T21:14:35.037" v="3019"/>
          <ac:spMkLst>
            <pc:docMk/>
            <pc:sldMk cId="1774347452" sldId="347"/>
            <ac:spMk id="3" creationId="{C5EE39BE-E8BD-441B-A623-53DD90775134}"/>
          </ac:spMkLst>
        </pc:spChg>
        <pc:picChg chg="add mod">
          <ac:chgData name="Johnson, Chad" userId="29e26967-ee32-4210-a1e6-19e5305e9c5f" providerId="ADAL" clId="{B3D930F0-CCAA-4F58-A97F-CCE84E4ECC51}" dt="2020-02-03T21:20:52.760" v="3357" actId="1076"/>
          <ac:picMkLst>
            <pc:docMk/>
            <pc:sldMk cId="1774347452" sldId="347"/>
            <ac:picMk id="4098" creationId="{89E145E7-9BB9-4012-8924-DBFCC7D1F125}"/>
          </ac:picMkLst>
        </pc:picChg>
      </pc:sldChg>
      <pc:sldChg chg="addSp delSp modSp add">
        <pc:chgData name="Johnson, Chad" userId="29e26967-ee32-4210-a1e6-19e5305e9c5f" providerId="ADAL" clId="{B3D930F0-CCAA-4F58-A97F-CCE84E4ECC51}" dt="2020-02-03T21:21:39.133" v="3364" actId="1076"/>
        <pc:sldMkLst>
          <pc:docMk/>
          <pc:sldMk cId="3082065248" sldId="348"/>
        </pc:sldMkLst>
        <pc:spChg chg="add del mod">
          <ac:chgData name="Johnson, Chad" userId="29e26967-ee32-4210-a1e6-19e5305e9c5f" providerId="ADAL" clId="{B3D930F0-CCAA-4F58-A97F-CCE84E4ECC51}" dt="2020-02-03T21:21:30.792" v="3360"/>
          <ac:spMkLst>
            <pc:docMk/>
            <pc:sldMk cId="3082065248" sldId="348"/>
            <ac:spMk id="3" creationId="{89660C8F-2F77-4B0F-84D3-F0D22A6B634C}"/>
          </ac:spMkLst>
        </pc:spChg>
        <pc:picChg chg="del">
          <ac:chgData name="Johnson, Chad" userId="29e26967-ee32-4210-a1e6-19e5305e9c5f" providerId="ADAL" clId="{B3D930F0-CCAA-4F58-A97F-CCE84E4ECC51}" dt="2020-02-03T21:21:28.282" v="3359" actId="478"/>
          <ac:picMkLst>
            <pc:docMk/>
            <pc:sldMk cId="3082065248" sldId="348"/>
            <ac:picMk id="4098" creationId="{89E145E7-9BB9-4012-8924-DBFCC7D1F125}"/>
          </ac:picMkLst>
        </pc:picChg>
        <pc:picChg chg="add mod">
          <ac:chgData name="Johnson, Chad" userId="29e26967-ee32-4210-a1e6-19e5305e9c5f" providerId="ADAL" clId="{B3D930F0-CCAA-4F58-A97F-CCE84E4ECC51}" dt="2020-02-03T21:21:39.133" v="3364" actId="1076"/>
          <ac:picMkLst>
            <pc:docMk/>
            <pc:sldMk cId="3082065248" sldId="348"/>
            <ac:picMk id="6146" creationId="{E4FDE3AC-AA5C-467F-AB76-BDA2886C44D4}"/>
          </ac:picMkLst>
        </pc:picChg>
      </pc:sldChg>
      <pc:sldChg chg="addSp delSp modSp add">
        <pc:chgData name="Johnson, Chad" userId="29e26967-ee32-4210-a1e6-19e5305e9c5f" providerId="ADAL" clId="{B3D930F0-CCAA-4F58-A97F-CCE84E4ECC51}" dt="2020-02-03T21:22:25.679" v="3371" actId="1076"/>
        <pc:sldMkLst>
          <pc:docMk/>
          <pc:sldMk cId="962640099" sldId="349"/>
        </pc:sldMkLst>
        <pc:spChg chg="add del mod">
          <ac:chgData name="Johnson, Chad" userId="29e26967-ee32-4210-a1e6-19e5305e9c5f" providerId="ADAL" clId="{B3D930F0-CCAA-4F58-A97F-CCE84E4ECC51}" dt="2020-02-03T21:22:17.787" v="3368"/>
          <ac:spMkLst>
            <pc:docMk/>
            <pc:sldMk cId="962640099" sldId="349"/>
            <ac:spMk id="3" creationId="{6E2B50C0-0DB7-457E-BBEB-4818D68F9A81}"/>
          </ac:spMkLst>
        </pc:spChg>
        <pc:picChg chg="del">
          <ac:chgData name="Johnson, Chad" userId="29e26967-ee32-4210-a1e6-19e5305e9c5f" providerId="ADAL" clId="{B3D930F0-CCAA-4F58-A97F-CCE84E4ECC51}" dt="2020-02-03T21:22:16.224" v="3367" actId="478"/>
          <ac:picMkLst>
            <pc:docMk/>
            <pc:sldMk cId="962640099" sldId="349"/>
            <ac:picMk id="6146" creationId="{E4FDE3AC-AA5C-467F-AB76-BDA2886C44D4}"/>
          </ac:picMkLst>
        </pc:picChg>
        <pc:picChg chg="add del">
          <ac:chgData name="Johnson, Chad" userId="29e26967-ee32-4210-a1e6-19e5305e9c5f" providerId="ADAL" clId="{B3D930F0-CCAA-4F58-A97F-CCE84E4ECC51}" dt="2020-02-03T21:22:16.224" v="3367" actId="478"/>
          <ac:picMkLst>
            <pc:docMk/>
            <pc:sldMk cId="962640099" sldId="349"/>
            <ac:picMk id="7170" creationId="{31AC433A-5C0C-46E2-A0F3-C7DAAAA20582}"/>
          </ac:picMkLst>
        </pc:picChg>
        <pc:picChg chg="add mod">
          <ac:chgData name="Johnson, Chad" userId="29e26967-ee32-4210-a1e6-19e5305e9c5f" providerId="ADAL" clId="{B3D930F0-CCAA-4F58-A97F-CCE84E4ECC51}" dt="2020-02-03T21:22:25.679" v="3371" actId="1076"/>
          <ac:picMkLst>
            <pc:docMk/>
            <pc:sldMk cId="962640099" sldId="349"/>
            <ac:picMk id="7172" creationId="{6DA966E0-1FFD-495E-83F0-4F463B30045F}"/>
          </ac:picMkLst>
        </pc:picChg>
      </pc:sldChg>
      <pc:sldChg chg="addSp delSp modSp add">
        <pc:chgData name="Johnson, Chad" userId="29e26967-ee32-4210-a1e6-19e5305e9c5f" providerId="ADAL" clId="{B3D930F0-CCAA-4F58-A97F-CCE84E4ECC51}" dt="2020-02-03T21:25:18.671" v="3397" actId="478"/>
        <pc:sldMkLst>
          <pc:docMk/>
          <pc:sldMk cId="1313289750" sldId="350"/>
        </pc:sldMkLst>
        <pc:spChg chg="del">
          <ac:chgData name="Johnson, Chad" userId="29e26967-ee32-4210-a1e6-19e5305e9c5f" providerId="ADAL" clId="{B3D930F0-CCAA-4F58-A97F-CCE84E4ECC51}" dt="2020-02-03T21:25:17.818" v="3396" actId="478"/>
          <ac:spMkLst>
            <pc:docMk/>
            <pc:sldMk cId="1313289750" sldId="350"/>
            <ac:spMk id="2" creationId="{8F2BA140-AF42-4EFA-9DD0-A0F2BD368BC9}"/>
          </ac:spMkLst>
        </pc:spChg>
        <pc:spChg chg="add del mod">
          <ac:chgData name="Johnson, Chad" userId="29e26967-ee32-4210-a1e6-19e5305e9c5f" providerId="ADAL" clId="{B3D930F0-CCAA-4F58-A97F-CCE84E4ECC51}" dt="2020-02-03T21:24:08.902" v="3374"/>
          <ac:spMkLst>
            <pc:docMk/>
            <pc:sldMk cId="1313289750" sldId="350"/>
            <ac:spMk id="3" creationId="{FF9FE5A2-85BA-4715-BFBD-0B1C377C1F8C}"/>
          </ac:spMkLst>
        </pc:spChg>
        <pc:spChg chg="add del mod">
          <ac:chgData name="Johnson, Chad" userId="29e26967-ee32-4210-a1e6-19e5305e9c5f" providerId="ADAL" clId="{B3D930F0-CCAA-4F58-A97F-CCE84E4ECC51}" dt="2020-02-03T21:25:18.671" v="3397" actId="478"/>
          <ac:spMkLst>
            <pc:docMk/>
            <pc:sldMk cId="1313289750" sldId="350"/>
            <ac:spMk id="9" creationId="{5A763966-0BCE-4C55-AFEC-C7D428B28CDA}"/>
          </ac:spMkLst>
        </pc:spChg>
        <pc:picChg chg="add mod">
          <ac:chgData name="Johnson, Chad" userId="29e26967-ee32-4210-a1e6-19e5305e9c5f" providerId="ADAL" clId="{B3D930F0-CCAA-4F58-A97F-CCE84E4ECC51}" dt="2020-02-03T21:24:53.256" v="3386" actId="1076"/>
          <ac:picMkLst>
            <pc:docMk/>
            <pc:sldMk cId="1313289750" sldId="350"/>
            <ac:picMk id="5" creationId="{353FF88F-2B64-4295-9C9B-5F4D08D0A955}"/>
          </ac:picMkLst>
        </pc:picChg>
        <pc:picChg chg="add del mod">
          <ac:chgData name="Johnson, Chad" userId="29e26967-ee32-4210-a1e6-19e5305e9c5f" providerId="ADAL" clId="{B3D930F0-CCAA-4F58-A97F-CCE84E4ECC51}" dt="2020-02-03T21:24:54.946" v="3387"/>
          <ac:picMkLst>
            <pc:docMk/>
            <pc:sldMk cId="1313289750" sldId="350"/>
            <ac:picMk id="7" creationId="{5DE3C3FA-A462-4A2F-B03E-9ECCBE347B81}"/>
          </ac:picMkLst>
        </pc:picChg>
        <pc:picChg chg="del">
          <ac:chgData name="Johnson, Chad" userId="29e26967-ee32-4210-a1e6-19e5305e9c5f" providerId="ADAL" clId="{B3D930F0-CCAA-4F58-A97F-CCE84E4ECC51}" dt="2020-02-03T21:24:07.385" v="3373" actId="478"/>
          <ac:picMkLst>
            <pc:docMk/>
            <pc:sldMk cId="1313289750" sldId="350"/>
            <ac:picMk id="7172" creationId="{6DA966E0-1FFD-495E-83F0-4F463B30045F}"/>
          </ac:picMkLst>
        </pc:picChg>
      </pc:sldChg>
      <pc:sldChg chg="addSp delSp modSp add">
        <pc:chgData name="Johnson, Chad" userId="29e26967-ee32-4210-a1e6-19e5305e9c5f" providerId="ADAL" clId="{B3D930F0-CCAA-4F58-A97F-CCE84E4ECC51}" dt="2020-02-03T21:25:14.263" v="3395" actId="478"/>
        <pc:sldMkLst>
          <pc:docMk/>
          <pc:sldMk cId="1874273238" sldId="351"/>
        </pc:sldMkLst>
        <pc:spChg chg="del">
          <ac:chgData name="Johnson, Chad" userId="29e26967-ee32-4210-a1e6-19e5305e9c5f" providerId="ADAL" clId="{B3D930F0-CCAA-4F58-A97F-CCE84E4ECC51}" dt="2020-02-03T21:25:12.626" v="3394" actId="478"/>
          <ac:spMkLst>
            <pc:docMk/>
            <pc:sldMk cId="1874273238" sldId="351"/>
            <ac:spMk id="2" creationId="{8F2BA140-AF42-4EFA-9DD0-A0F2BD368BC9}"/>
          </ac:spMkLst>
        </pc:spChg>
        <pc:spChg chg="add del mod">
          <ac:chgData name="Johnson, Chad" userId="29e26967-ee32-4210-a1e6-19e5305e9c5f" providerId="ADAL" clId="{B3D930F0-CCAA-4F58-A97F-CCE84E4ECC51}" dt="2020-02-03T21:25:00.706" v="3390"/>
          <ac:spMkLst>
            <pc:docMk/>
            <pc:sldMk cId="1874273238" sldId="351"/>
            <ac:spMk id="4" creationId="{5DD3397C-F5EC-460F-B950-9D0860B428DB}"/>
          </ac:spMkLst>
        </pc:spChg>
        <pc:spChg chg="add del mod">
          <ac:chgData name="Johnson, Chad" userId="29e26967-ee32-4210-a1e6-19e5305e9c5f" providerId="ADAL" clId="{B3D930F0-CCAA-4F58-A97F-CCE84E4ECC51}" dt="2020-02-03T21:25:14.263" v="3395" actId="478"/>
          <ac:spMkLst>
            <pc:docMk/>
            <pc:sldMk cId="1874273238" sldId="351"/>
            <ac:spMk id="8" creationId="{DF33C51B-0014-4A74-89DB-0A381144053D}"/>
          </ac:spMkLst>
        </pc:spChg>
        <pc:picChg chg="del">
          <ac:chgData name="Johnson, Chad" userId="29e26967-ee32-4210-a1e6-19e5305e9c5f" providerId="ADAL" clId="{B3D930F0-CCAA-4F58-A97F-CCE84E4ECC51}" dt="2020-02-03T21:24:59.283" v="3389" actId="478"/>
          <ac:picMkLst>
            <pc:docMk/>
            <pc:sldMk cId="1874273238" sldId="351"/>
            <ac:picMk id="5" creationId="{353FF88F-2B64-4295-9C9B-5F4D08D0A955}"/>
          </ac:picMkLst>
        </pc:picChg>
        <pc:picChg chg="add mod">
          <ac:chgData name="Johnson, Chad" userId="29e26967-ee32-4210-a1e6-19e5305e9c5f" providerId="ADAL" clId="{B3D930F0-CCAA-4F58-A97F-CCE84E4ECC51}" dt="2020-02-03T21:25:10.007" v="3393" actId="1076"/>
          <ac:picMkLst>
            <pc:docMk/>
            <pc:sldMk cId="1874273238" sldId="351"/>
            <ac:picMk id="6" creationId="{8DDACA65-8F4E-404B-970D-CD4C54A3D6D5}"/>
          </ac:picMkLst>
        </pc:picChg>
      </pc:sldChg>
      <pc:sldChg chg="modSp add ord">
        <pc:chgData name="Johnson, Chad" userId="29e26967-ee32-4210-a1e6-19e5305e9c5f" providerId="ADAL" clId="{B3D930F0-CCAA-4F58-A97F-CCE84E4ECC51}" dt="2020-02-05T18:33:48.221" v="12065"/>
        <pc:sldMkLst>
          <pc:docMk/>
          <pc:sldMk cId="3229648191" sldId="352"/>
        </pc:sldMkLst>
        <pc:spChg chg="mod">
          <ac:chgData name="Johnson, Chad" userId="29e26967-ee32-4210-a1e6-19e5305e9c5f" providerId="ADAL" clId="{B3D930F0-CCAA-4F58-A97F-CCE84E4ECC51}" dt="2020-02-03T21:38:23.295" v="3921" actId="6549"/>
          <ac:spMkLst>
            <pc:docMk/>
            <pc:sldMk cId="3229648191" sldId="352"/>
            <ac:spMk id="5" creationId="{84A7BF40-C4C8-43F3-9D6E-BA02074ADB32}"/>
          </ac:spMkLst>
        </pc:spChg>
      </pc:sldChg>
      <pc:sldChg chg="addSp delSp modSp add ord">
        <pc:chgData name="Johnson, Chad" userId="29e26967-ee32-4210-a1e6-19e5305e9c5f" providerId="ADAL" clId="{B3D930F0-CCAA-4F58-A97F-CCE84E4ECC51}" dt="2020-02-05T18:33:48.221" v="12065"/>
        <pc:sldMkLst>
          <pc:docMk/>
          <pc:sldMk cId="1624475554" sldId="353"/>
        </pc:sldMkLst>
        <pc:spChg chg="mod">
          <ac:chgData name="Johnson, Chad" userId="29e26967-ee32-4210-a1e6-19e5305e9c5f" providerId="ADAL" clId="{B3D930F0-CCAA-4F58-A97F-CCE84E4ECC51}" dt="2020-02-05T18:32:37.338" v="12059" actId="1076"/>
          <ac:spMkLst>
            <pc:docMk/>
            <pc:sldMk cId="1624475554" sldId="353"/>
            <ac:spMk id="2" creationId="{BDE7651C-328F-419E-B5B8-5BD1848F6AAE}"/>
          </ac:spMkLst>
        </pc:spChg>
        <pc:spChg chg="mod">
          <ac:chgData name="Johnson, Chad" userId="29e26967-ee32-4210-a1e6-19e5305e9c5f" providerId="ADAL" clId="{B3D930F0-CCAA-4F58-A97F-CCE84E4ECC51}" dt="2020-02-05T18:32:43.283" v="12061" actId="14100"/>
          <ac:spMkLst>
            <pc:docMk/>
            <pc:sldMk cId="1624475554" sldId="353"/>
            <ac:spMk id="3" creationId="{73A40B80-F75E-44B3-A257-11EE71FCB468}"/>
          </ac:spMkLst>
        </pc:spChg>
        <pc:picChg chg="add del mod">
          <ac:chgData name="Johnson, Chad" userId="29e26967-ee32-4210-a1e6-19e5305e9c5f" providerId="ADAL" clId="{B3D930F0-CCAA-4F58-A97F-CCE84E4ECC51}" dt="2020-02-05T18:30:23.503" v="12041" actId="478"/>
          <ac:picMkLst>
            <pc:docMk/>
            <pc:sldMk cId="1624475554" sldId="353"/>
            <ac:picMk id="5" creationId="{B4B8FF18-86D6-4972-9619-483B66B9AAE8}"/>
          </ac:picMkLst>
        </pc:picChg>
        <pc:picChg chg="add del mod">
          <ac:chgData name="Johnson, Chad" userId="29e26967-ee32-4210-a1e6-19e5305e9c5f" providerId="ADAL" clId="{B3D930F0-CCAA-4F58-A97F-CCE84E4ECC51}" dt="2020-02-05T18:31:22.823" v="12048" actId="478"/>
          <ac:picMkLst>
            <pc:docMk/>
            <pc:sldMk cId="1624475554" sldId="353"/>
            <ac:picMk id="7" creationId="{2C79EA03-CF03-4B73-AA52-259F0EAE88B0}"/>
          </ac:picMkLst>
        </pc:picChg>
        <pc:picChg chg="add mod">
          <ac:chgData name="Johnson, Chad" userId="29e26967-ee32-4210-a1e6-19e5305e9c5f" providerId="ADAL" clId="{B3D930F0-CCAA-4F58-A97F-CCE84E4ECC51}" dt="2020-02-05T18:32:17.570" v="12054" actId="1076"/>
          <ac:picMkLst>
            <pc:docMk/>
            <pc:sldMk cId="1624475554" sldId="353"/>
            <ac:picMk id="9" creationId="{6D282D45-4B3F-4B71-8503-483B15D11483}"/>
          </ac:picMkLst>
        </pc:picChg>
      </pc:sldChg>
      <pc:sldChg chg="addSp modSp add">
        <pc:chgData name="Johnson, Chad" userId="29e26967-ee32-4210-a1e6-19e5305e9c5f" providerId="ADAL" clId="{B3D930F0-CCAA-4F58-A97F-CCE84E4ECC51}" dt="2020-02-05T15:28:10.868" v="5260" actId="255"/>
        <pc:sldMkLst>
          <pc:docMk/>
          <pc:sldMk cId="1657625968" sldId="354"/>
        </pc:sldMkLst>
        <pc:spChg chg="mod">
          <ac:chgData name="Johnson, Chad" userId="29e26967-ee32-4210-a1e6-19e5305e9c5f" providerId="ADAL" clId="{B3D930F0-CCAA-4F58-A97F-CCE84E4ECC51}" dt="2020-02-05T15:20:32.629" v="5069" actId="14100"/>
          <ac:spMkLst>
            <pc:docMk/>
            <pc:sldMk cId="1657625968" sldId="354"/>
            <ac:spMk id="2" creationId="{04DBDFE1-9625-4233-B1ED-3D8D8917F619}"/>
          </ac:spMkLst>
        </pc:spChg>
        <pc:spChg chg="mod">
          <ac:chgData name="Johnson, Chad" userId="29e26967-ee32-4210-a1e6-19e5305e9c5f" providerId="ADAL" clId="{B3D930F0-CCAA-4F58-A97F-CCE84E4ECC51}" dt="2020-02-05T15:28:10.868" v="5260" actId="255"/>
          <ac:spMkLst>
            <pc:docMk/>
            <pc:sldMk cId="1657625968" sldId="354"/>
            <ac:spMk id="3" creationId="{B3C80ECF-6E29-4465-85EA-1A8536B24BAC}"/>
          </ac:spMkLst>
        </pc:spChg>
        <pc:picChg chg="add mod">
          <ac:chgData name="Johnson, Chad" userId="29e26967-ee32-4210-a1e6-19e5305e9c5f" providerId="ADAL" clId="{B3D930F0-CCAA-4F58-A97F-CCE84E4ECC51}" dt="2020-02-05T14:48:07.871" v="4356" actId="1076"/>
          <ac:picMkLst>
            <pc:docMk/>
            <pc:sldMk cId="1657625968" sldId="354"/>
            <ac:picMk id="1026" creationId="{5708D3C2-DEA0-4BDC-9297-DCD56DE7167A}"/>
          </ac:picMkLst>
        </pc:picChg>
      </pc:sldChg>
      <pc:sldChg chg="modSp add ord">
        <pc:chgData name="Johnson, Chad" userId="29e26967-ee32-4210-a1e6-19e5305e9c5f" providerId="ADAL" clId="{B3D930F0-CCAA-4F58-A97F-CCE84E4ECC51}" dt="2020-02-05T15:42:46.912" v="5698" actId="20577"/>
        <pc:sldMkLst>
          <pc:docMk/>
          <pc:sldMk cId="2549575650" sldId="355"/>
        </pc:sldMkLst>
        <pc:spChg chg="mod">
          <ac:chgData name="Johnson, Chad" userId="29e26967-ee32-4210-a1e6-19e5305e9c5f" providerId="ADAL" clId="{B3D930F0-CCAA-4F58-A97F-CCE84E4ECC51}" dt="2020-02-05T15:25:28.469" v="5154" actId="20577"/>
          <ac:spMkLst>
            <pc:docMk/>
            <pc:sldMk cId="2549575650" sldId="355"/>
            <ac:spMk id="2" creationId="{CF9EFEDC-D488-490D-A2A8-E1B2B5C441DC}"/>
          </ac:spMkLst>
        </pc:spChg>
        <pc:spChg chg="mod">
          <ac:chgData name="Johnson, Chad" userId="29e26967-ee32-4210-a1e6-19e5305e9c5f" providerId="ADAL" clId="{B3D930F0-CCAA-4F58-A97F-CCE84E4ECC51}" dt="2020-02-05T15:42:46.912" v="5698" actId="20577"/>
          <ac:spMkLst>
            <pc:docMk/>
            <pc:sldMk cId="2549575650" sldId="355"/>
            <ac:spMk id="3" creationId="{F21A8206-6372-4121-A382-A4D7C3102F13}"/>
          </ac:spMkLst>
        </pc:spChg>
      </pc:sldChg>
      <pc:sldChg chg="addSp delSp modSp add">
        <pc:chgData name="Johnson, Chad" userId="29e26967-ee32-4210-a1e6-19e5305e9c5f" providerId="ADAL" clId="{B3D930F0-CCAA-4F58-A97F-CCE84E4ECC51}" dt="2020-02-05T15:51:38.988" v="5714" actId="1076"/>
        <pc:sldMkLst>
          <pc:docMk/>
          <pc:sldMk cId="2832475848" sldId="356"/>
        </pc:sldMkLst>
        <pc:spChg chg="mod">
          <ac:chgData name="Johnson, Chad" userId="29e26967-ee32-4210-a1e6-19e5305e9c5f" providerId="ADAL" clId="{B3D930F0-CCAA-4F58-A97F-CCE84E4ECC51}" dt="2020-02-05T15:51:30.856" v="5711" actId="14100"/>
          <ac:spMkLst>
            <pc:docMk/>
            <pc:sldMk cId="2832475848" sldId="356"/>
            <ac:spMk id="2" creationId="{9EA4350F-F040-49DB-B27B-883E8C4AFFCB}"/>
          </ac:spMkLst>
        </pc:spChg>
        <pc:spChg chg="del">
          <ac:chgData name="Johnson, Chad" userId="29e26967-ee32-4210-a1e6-19e5305e9c5f" providerId="ADAL" clId="{B3D930F0-CCAA-4F58-A97F-CCE84E4ECC51}" dt="2020-02-05T15:50:10.245" v="5710"/>
          <ac:spMkLst>
            <pc:docMk/>
            <pc:sldMk cId="2832475848" sldId="356"/>
            <ac:spMk id="3" creationId="{6569D040-6E0B-47D0-AEE6-682974DC0E78}"/>
          </ac:spMkLst>
        </pc:spChg>
        <pc:picChg chg="add mod">
          <ac:chgData name="Johnson, Chad" userId="29e26967-ee32-4210-a1e6-19e5305e9c5f" providerId="ADAL" clId="{B3D930F0-CCAA-4F58-A97F-CCE84E4ECC51}" dt="2020-02-05T15:51:38.988" v="5714" actId="1076"/>
          <ac:picMkLst>
            <pc:docMk/>
            <pc:sldMk cId="2832475848" sldId="356"/>
            <ac:picMk id="4" creationId="{E04B31A5-B7B0-46D0-9AB8-6A888068AE24}"/>
          </ac:picMkLst>
        </pc:picChg>
      </pc:sldChg>
      <pc:sldChg chg="addSp delSp modSp add modAnim">
        <pc:chgData name="Johnson, Chad" userId="29e26967-ee32-4210-a1e6-19e5305e9c5f" providerId="ADAL" clId="{B3D930F0-CCAA-4F58-A97F-CCE84E4ECC51}" dt="2020-02-05T15:40:22.176" v="5608"/>
        <pc:sldMkLst>
          <pc:docMk/>
          <pc:sldMk cId="1360595555" sldId="357"/>
        </pc:sldMkLst>
        <pc:spChg chg="del">
          <ac:chgData name="Johnson, Chad" userId="29e26967-ee32-4210-a1e6-19e5305e9c5f" providerId="ADAL" clId="{B3D930F0-CCAA-4F58-A97F-CCE84E4ECC51}" dt="2020-02-05T15:31:30.038" v="5567" actId="478"/>
          <ac:spMkLst>
            <pc:docMk/>
            <pc:sldMk cId="1360595555" sldId="357"/>
            <ac:spMk id="2" creationId="{34DEFC71-27FD-44B3-BF05-6231683E22DB}"/>
          </ac:spMkLst>
        </pc:spChg>
        <pc:spChg chg="del">
          <ac:chgData name="Johnson, Chad" userId="29e26967-ee32-4210-a1e6-19e5305e9c5f" providerId="ADAL" clId="{B3D930F0-CCAA-4F58-A97F-CCE84E4ECC51}" dt="2020-02-05T15:31:27.048" v="5566"/>
          <ac:spMkLst>
            <pc:docMk/>
            <pc:sldMk cId="1360595555" sldId="357"/>
            <ac:spMk id="3" creationId="{8A11C55D-7BFE-4324-A77D-685DB6522E05}"/>
          </ac:spMkLst>
        </pc:spChg>
        <pc:picChg chg="add mod">
          <ac:chgData name="Johnson, Chad" userId="29e26967-ee32-4210-a1e6-19e5305e9c5f" providerId="ADAL" clId="{B3D930F0-CCAA-4F58-A97F-CCE84E4ECC51}" dt="2020-02-05T15:34:05.196" v="5591" actId="14100"/>
          <ac:picMkLst>
            <pc:docMk/>
            <pc:sldMk cId="1360595555" sldId="357"/>
            <ac:picMk id="2050" creationId="{100434FF-125C-4C6B-B0B7-369403F8AD10}"/>
          </ac:picMkLst>
        </pc:picChg>
        <pc:picChg chg="add mod">
          <ac:chgData name="Johnson, Chad" userId="29e26967-ee32-4210-a1e6-19e5305e9c5f" providerId="ADAL" clId="{B3D930F0-CCAA-4F58-A97F-CCE84E4ECC51}" dt="2020-02-05T15:34:16.993" v="5594" actId="1076"/>
          <ac:picMkLst>
            <pc:docMk/>
            <pc:sldMk cId="1360595555" sldId="357"/>
            <ac:picMk id="2052" creationId="{EAC69B52-67E2-4575-9A5B-20DC3C3C1C6F}"/>
          </ac:picMkLst>
        </pc:picChg>
        <pc:picChg chg="add mod">
          <ac:chgData name="Johnson, Chad" userId="29e26967-ee32-4210-a1e6-19e5305e9c5f" providerId="ADAL" clId="{B3D930F0-CCAA-4F58-A97F-CCE84E4ECC51}" dt="2020-02-05T15:33:47.915" v="5587" actId="1076"/>
          <ac:picMkLst>
            <pc:docMk/>
            <pc:sldMk cId="1360595555" sldId="357"/>
            <ac:picMk id="2054" creationId="{AA053C2F-D7C0-4CEC-9135-399866FA97BA}"/>
          </ac:picMkLst>
        </pc:picChg>
        <pc:picChg chg="add del mod">
          <ac:chgData name="Johnson, Chad" userId="29e26967-ee32-4210-a1e6-19e5305e9c5f" providerId="ADAL" clId="{B3D930F0-CCAA-4F58-A97F-CCE84E4ECC51}" dt="2020-02-05T15:40:22.176" v="5608"/>
          <ac:picMkLst>
            <pc:docMk/>
            <pc:sldMk cId="1360595555" sldId="357"/>
            <ac:picMk id="2056" creationId="{A874B5B1-2EF0-477F-B1B1-F745E22696E3}"/>
          </ac:picMkLst>
        </pc:picChg>
        <pc:picChg chg="add del mod">
          <ac:chgData name="Johnson, Chad" userId="29e26967-ee32-4210-a1e6-19e5305e9c5f" providerId="ADAL" clId="{B3D930F0-CCAA-4F58-A97F-CCE84E4ECC51}" dt="2020-02-05T15:40:22.176" v="5608"/>
          <ac:picMkLst>
            <pc:docMk/>
            <pc:sldMk cId="1360595555" sldId="357"/>
            <ac:picMk id="2058" creationId="{E0BEFE3C-65D0-4817-A65C-73F6A8895003}"/>
          </ac:picMkLst>
        </pc:picChg>
        <pc:picChg chg="add del mod">
          <ac:chgData name="Johnson, Chad" userId="29e26967-ee32-4210-a1e6-19e5305e9c5f" providerId="ADAL" clId="{B3D930F0-CCAA-4F58-A97F-CCE84E4ECC51}" dt="2020-02-05T15:40:22.176" v="5608"/>
          <ac:picMkLst>
            <pc:docMk/>
            <pc:sldMk cId="1360595555" sldId="357"/>
            <ac:picMk id="2060" creationId="{E23B96C5-74B5-4F55-84B9-6663D43BCEB8}"/>
          </ac:picMkLst>
        </pc:picChg>
      </pc:sldChg>
      <pc:sldChg chg="addSp delSp add modAnim">
        <pc:chgData name="Johnson, Chad" userId="29e26967-ee32-4210-a1e6-19e5305e9c5f" providerId="ADAL" clId="{B3D930F0-CCAA-4F58-A97F-CCE84E4ECC51}" dt="2020-02-05T15:40:40.624" v="5613" actId="478"/>
        <pc:sldMkLst>
          <pc:docMk/>
          <pc:sldMk cId="1767499191" sldId="358"/>
        </pc:sldMkLst>
        <pc:spChg chg="del">
          <ac:chgData name="Johnson, Chad" userId="29e26967-ee32-4210-a1e6-19e5305e9c5f" providerId="ADAL" clId="{B3D930F0-CCAA-4F58-A97F-CCE84E4ECC51}" dt="2020-02-05T15:40:38.648" v="5612" actId="478"/>
          <ac:spMkLst>
            <pc:docMk/>
            <pc:sldMk cId="1767499191" sldId="358"/>
            <ac:spMk id="2" creationId="{B890972B-25D7-4DFB-BA03-6DC7C9AE2EAD}"/>
          </ac:spMkLst>
        </pc:spChg>
        <pc:spChg chg="del">
          <ac:chgData name="Johnson, Chad" userId="29e26967-ee32-4210-a1e6-19e5305e9c5f" providerId="ADAL" clId="{B3D930F0-CCAA-4F58-A97F-CCE84E4ECC51}" dt="2020-02-05T15:40:40.624" v="5613" actId="478"/>
          <ac:spMkLst>
            <pc:docMk/>
            <pc:sldMk cId="1767499191" sldId="358"/>
            <ac:spMk id="3" creationId="{4EC756F0-2A0C-4CFE-8F2D-50CF9E57B489}"/>
          </ac:spMkLst>
        </pc:spChg>
        <pc:picChg chg="add">
          <ac:chgData name="Johnson, Chad" userId="29e26967-ee32-4210-a1e6-19e5305e9c5f" providerId="ADAL" clId="{B3D930F0-CCAA-4F58-A97F-CCE84E4ECC51}" dt="2020-02-05T15:40:27.624" v="5610"/>
          <ac:picMkLst>
            <pc:docMk/>
            <pc:sldMk cId="1767499191" sldId="358"/>
            <ac:picMk id="4" creationId="{3ED54EA6-F2D8-41C0-84D7-EB7BDE72E5C9}"/>
          </ac:picMkLst>
        </pc:picChg>
        <pc:picChg chg="add">
          <ac:chgData name="Johnson, Chad" userId="29e26967-ee32-4210-a1e6-19e5305e9c5f" providerId="ADAL" clId="{B3D930F0-CCAA-4F58-A97F-CCE84E4ECC51}" dt="2020-02-05T15:40:27.624" v="5610"/>
          <ac:picMkLst>
            <pc:docMk/>
            <pc:sldMk cId="1767499191" sldId="358"/>
            <ac:picMk id="5" creationId="{62A965F1-E263-4D94-97B5-49E0BF074CDB}"/>
          </ac:picMkLst>
        </pc:picChg>
        <pc:picChg chg="add">
          <ac:chgData name="Johnson, Chad" userId="29e26967-ee32-4210-a1e6-19e5305e9c5f" providerId="ADAL" clId="{B3D930F0-CCAA-4F58-A97F-CCE84E4ECC51}" dt="2020-02-05T15:40:27.624" v="5610"/>
          <ac:picMkLst>
            <pc:docMk/>
            <pc:sldMk cId="1767499191" sldId="358"/>
            <ac:picMk id="6" creationId="{38E30F0A-6FEC-4591-BEAF-A0C347A77B5D}"/>
          </ac:picMkLst>
        </pc:picChg>
      </pc:sldChg>
      <pc:sldChg chg="addSp delSp modSp add modAnim">
        <pc:chgData name="Johnson, Chad" userId="29e26967-ee32-4210-a1e6-19e5305e9c5f" providerId="ADAL" clId="{B3D930F0-CCAA-4F58-A97F-CCE84E4ECC51}" dt="2020-02-05T15:48:59.723" v="5709"/>
        <pc:sldMkLst>
          <pc:docMk/>
          <pc:sldMk cId="1802657357" sldId="359"/>
        </pc:sldMkLst>
        <pc:spChg chg="del">
          <ac:chgData name="Johnson, Chad" userId="29e26967-ee32-4210-a1e6-19e5305e9c5f" providerId="ADAL" clId="{B3D930F0-CCAA-4F58-A97F-CCE84E4ECC51}" dt="2020-02-05T15:43:45.731" v="5700"/>
          <ac:spMkLst>
            <pc:docMk/>
            <pc:sldMk cId="1802657357" sldId="359"/>
            <ac:spMk id="2" creationId="{DBA721D3-D554-4667-BB53-3AB69B36623F}"/>
          </ac:spMkLst>
        </pc:spChg>
        <pc:spChg chg="del">
          <ac:chgData name="Johnson, Chad" userId="29e26967-ee32-4210-a1e6-19e5305e9c5f" providerId="ADAL" clId="{B3D930F0-CCAA-4F58-A97F-CCE84E4ECC51}" dt="2020-02-05T15:43:45.731" v="5700"/>
          <ac:spMkLst>
            <pc:docMk/>
            <pc:sldMk cId="1802657357" sldId="359"/>
            <ac:spMk id="3" creationId="{7E56BBD4-9F46-47E8-B6A1-7ED2BDC1F1F1}"/>
          </ac:spMkLst>
        </pc:spChg>
        <pc:picChg chg="add mod">
          <ac:chgData name="Johnson, Chad" userId="29e26967-ee32-4210-a1e6-19e5305e9c5f" providerId="ADAL" clId="{B3D930F0-CCAA-4F58-A97F-CCE84E4ECC51}" dt="2020-02-05T15:43:50.138" v="5702" actId="1076"/>
          <ac:picMkLst>
            <pc:docMk/>
            <pc:sldMk cId="1802657357" sldId="359"/>
            <ac:picMk id="3074" creationId="{DEDF0D86-F3A2-43EE-A126-B59C206E51E3}"/>
          </ac:picMkLst>
        </pc:picChg>
        <pc:picChg chg="add mod">
          <ac:chgData name="Johnson, Chad" userId="29e26967-ee32-4210-a1e6-19e5305e9c5f" providerId="ADAL" clId="{B3D930F0-CCAA-4F58-A97F-CCE84E4ECC51}" dt="2020-02-05T15:48:58.363" v="5707" actId="166"/>
          <ac:picMkLst>
            <pc:docMk/>
            <pc:sldMk cId="1802657357" sldId="359"/>
            <ac:picMk id="3076" creationId="{81FAC0C7-1838-4B3F-8BDE-628094BFCE85}"/>
          </ac:picMkLst>
        </pc:picChg>
        <pc:picChg chg="add mod">
          <ac:chgData name="Johnson, Chad" userId="29e26967-ee32-4210-a1e6-19e5305e9c5f" providerId="ADAL" clId="{B3D930F0-CCAA-4F58-A97F-CCE84E4ECC51}" dt="2020-02-05T15:48:55.552" v="5706" actId="1076"/>
          <ac:picMkLst>
            <pc:docMk/>
            <pc:sldMk cId="1802657357" sldId="359"/>
            <ac:picMk id="3078" creationId="{74E27395-E0CA-4FC4-A959-7B2FB53AD82E}"/>
          </ac:picMkLst>
        </pc:picChg>
      </pc:sldChg>
      <pc:sldChg chg="modSp add">
        <pc:chgData name="Johnson, Chad" userId="29e26967-ee32-4210-a1e6-19e5305e9c5f" providerId="ADAL" clId="{B3D930F0-CCAA-4F58-A97F-CCE84E4ECC51}" dt="2020-02-05T15:58:14.131" v="6554" actId="20577"/>
        <pc:sldMkLst>
          <pc:docMk/>
          <pc:sldMk cId="3662174618" sldId="360"/>
        </pc:sldMkLst>
        <pc:spChg chg="mod">
          <ac:chgData name="Johnson, Chad" userId="29e26967-ee32-4210-a1e6-19e5305e9c5f" providerId="ADAL" clId="{B3D930F0-CCAA-4F58-A97F-CCE84E4ECC51}" dt="2020-02-05T15:52:13.150" v="5727" actId="20577"/>
          <ac:spMkLst>
            <pc:docMk/>
            <pc:sldMk cId="3662174618" sldId="360"/>
            <ac:spMk id="2" creationId="{9B4D6FE5-FBCC-4C41-910A-4EA00ADB261F}"/>
          </ac:spMkLst>
        </pc:spChg>
        <pc:spChg chg="mod">
          <ac:chgData name="Johnson, Chad" userId="29e26967-ee32-4210-a1e6-19e5305e9c5f" providerId="ADAL" clId="{B3D930F0-CCAA-4F58-A97F-CCE84E4ECC51}" dt="2020-02-05T15:58:14.131" v="6554" actId="20577"/>
          <ac:spMkLst>
            <pc:docMk/>
            <pc:sldMk cId="3662174618" sldId="360"/>
            <ac:spMk id="3" creationId="{2569CC04-E683-4D1A-839E-CF6E0EB9497B}"/>
          </ac:spMkLst>
        </pc:spChg>
      </pc:sldChg>
      <pc:sldChg chg="modSp add">
        <pc:chgData name="Johnson, Chad" userId="29e26967-ee32-4210-a1e6-19e5305e9c5f" providerId="ADAL" clId="{B3D930F0-CCAA-4F58-A97F-CCE84E4ECC51}" dt="2020-02-05T16:27:42.090" v="7776" actId="6549"/>
        <pc:sldMkLst>
          <pc:docMk/>
          <pc:sldMk cId="3616269394" sldId="361"/>
        </pc:sldMkLst>
        <pc:spChg chg="mod">
          <ac:chgData name="Johnson, Chad" userId="29e26967-ee32-4210-a1e6-19e5305e9c5f" providerId="ADAL" clId="{B3D930F0-CCAA-4F58-A97F-CCE84E4ECC51}" dt="2020-02-05T15:58:24.002" v="6567" actId="20577"/>
          <ac:spMkLst>
            <pc:docMk/>
            <pc:sldMk cId="3616269394" sldId="361"/>
            <ac:spMk id="2" creationId="{73B6E4DF-B648-4148-B31D-0426325304C3}"/>
          </ac:spMkLst>
        </pc:spChg>
        <pc:spChg chg="mod">
          <ac:chgData name="Johnson, Chad" userId="29e26967-ee32-4210-a1e6-19e5305e9c5f" providerId="ADAL" clId="{B3D930F0-CCAA-4F58-A97F-CCE84E4ECC51}" dt="2020-02-05T16:27:42.090" v="7776" actId="6549"/>
          <ac:spMkLst>
            <pc:docMk/>
            <pc:sldMk cId="3616269394" sldId="361"/>
            <ac:spMk id="3" creationId="{5D7947AC-E2F9-4024-88D4-419BE74F7A45}"/>
          </ac:spMkLst>
        </pc:spChg>
      </pc:sldChg>
      <pc:sldChg chg="addSp delSp modSp add">
        <pc:chgData name="Johnson, Chad" userId="29e26967-ee32-4210-a1e6-19e5305e9c5f" providerId="ADAL" clId="{B3D930F0-CCAA-4F58-A97F-CCE84E4ECC51}" dt="2020-02-05T18:35:37.944" v="12081" actId="20577"/>
        <pc:sldMkLst>
          <pc:docMk/>
          <pc:sldMk cId="2737171540" sldId="362"/>
        </pc:sldMkLst>
        <pc:spChg chg="mod">
          <ac:chgData name="Johnson, Chad" userId="29e26967-ee32-4210-a1e6-19e5305e9c5f" providerId="ADAL" clId="{B3D930F0-CCAA-4F58-A97F-CCE84E4ECC51}" dt="2020-02-05T17:20:06.034" v="10225" actId="14100"/>
          <ac:spMkLst>
            <pc:docMk/>
            <pc:sldMk cId="2737171540" sldId="362"/>
            <ac:spMk id="2" creationId="{BBBB3675-7992-4DCD-89F4-99FD9DD617A9}"/>
          </ac:spMkLst>
        </pc:spChg>
        <pc:spChg chg="mod">
          <ac:chgData name="Johnson, Chad" userId="29e26967-ee32-4210-a1e6-19e5305e9c5f" providerId="ADAL" clId="{B3D930F0-CCAA-4F58-A97F-CCE84E4ECC51}" dt="2020-02-05T18:35:37.944" v="12081" actId="20577"/>
          <ac:spMkLst>
            <pc:docMk/>
            <pc:sldMk cId="2737171540" sldId="362"/>
            <ac:spMk id="3" creationId="{F4EC7FDC-8C29-4A34-90EE-E0663D1F3825}"/>
          </ac:spMkLst>
        </pc:spChg>
        <pc:picChg chg="add del">
          <ac:chgData name="Johnson, Chad" userId="29e26967-ee32-4210-a1e6-19e5305e9c5f" providerId="ADAL" clId="{B3D930F0-CCAA-4F58-A97F-CCE84E4ECC51}" dt="2020-02-05T16:13:38.127" v="7019"/>
          <ac:picMkLst>
            <pc:docMk/>
            <pc:sldMk cId="2737171540" sldId="362"/>
            <ac:picMk id="4" creationId="{F7EFDB84-2F90-46B2-9BE2-35FFDC53BA37}"/>
          </ac:picMkLst>
        </pc:picChg>
      </pc:sldChg>
      <pc:sldChg chg="modSp add">
        <pc:chgData name="Johnson, Chad" userId="29e26967-ee32-4210-a1e6-19e5305e9c5f" providerId="ADAL" clId="{B3D930F0-CCAA-4F58-A97F-CCE84E4ECC51}" dt="2020-02-05T17:42:36.682" v="11217" actId="20577"/>
        <pc:sldMkLst>
          <pc:docMk/>
          <pc:sldMk cId="3677927523" sldId="363"/>
        </pc:sldMkLst>
        <pc:spChg chg="mod">
          <ac:chgData name="Johnson, Chad" userId="29e26967-ee32-4210-a1e6-19e5305e9c5f" providerId="ADAL" clId="{B3D930F0-CCAA-4F58-A97F-CCE84E4ECC51}" dt="2020-02-05T17:42:36.682" v="11217" actId="20577"/>
          <ac:spMkLst>
            <pc:docMk/>
            <pc:sldMk cId="3677927523" sldId="363"/>
            <ac:spMk id="3" creationId="{5D7947AC-E2F9-4024-88D4-419BE74F7A45}"/>
          </ac:spMkLst>
        </pc:spChg>
      </pc:sldChg>
      <pc:sldChg chg="addSp delSp modSp add">
        <pc:chgData name="Johnson, Chad" userId="29e26967-ee32-4210-a1e6-19e5305e9c5f" providerId="ADAL" clId="{B3D930F0-CCAA-4F58-A97F-CCE84E4ECC51}" dt="2020-02-05T16:34:51.026" v="8589" actId="6549"/>
        <pc:sldMkLst>
          <pc:docMk/>
          <pc:sldMk cId="704015081" sldId="364"/>
        </pc:sldMkLst>
        <pc:spChg chg="mod">
          <ac:chgData name="Johnson, Chad" userId="29e26967-ee32-4210-a1e6-19e5305e9c5f" providerId="ADAL" clId="{B3D930F0-CCAA-4F58-A97F-CCE84E4ECC51}" dt="2020-02-05T16:34:51.026" v="8589" actId="6549"/>
          <ac:spMkLst>
            <pc:docMk/>
            <pc:sldMk cId="704015081" sldId="364"/>
            <ac:spMk id="2" creationId="{85BFFE1E-D602-4187-9EE8-4EB6059C7CA4}"/>
          </ac:spMkLst>
        </pc:spChg>
        <pc:spChg chg="del">
          <ac:chgData name="Johnson, Chad" userId="29e26967-ee32-4210-a1e6-19e5305e9c5f" providerId="ADAL" clId="{B3D930F0-CCAA-4F58-A97F-CCE84E4ECC51}" dt="2020-02-05T16:33:11.549" v="8560"/>
          <ac:spMkLst>
            <pc:docMk/>
            <pc:sldMk cId="704015081" sldId="364"/>
            <ac:spMk id="3" creationId="{ABFDBC6B-C0CB-419A-AEDE-595F191ABC77}"/>
          </ac:spMkLst>
        </pc:spChg>
        <pc:picChg chg="add mod">
          <ac:chgData name="Johnson, Chad" userId="29e26967-ee32-4210-a1e6-19e5305e9c5f" providerId="ADAL" clId="{B3D930F0-CCAA-4F58-A97F-CCE84E4ECC51}" dt="2020-02-05T16:34:04.850" v="8565" actId="14100"/>
          <ac:picMkLst>
            <pc:docMk/>
            <pc:sldMk cId="704015081" sldId="364"/>
            <ac:picMk id="4" creationId="{DF9C7BB1-7A99-4B81-8E13-DAD3950D65E4}"/>
          </ac:picMkLst>
        </pc:picChg>
        <pc:picChg chg="add mod">
          <ac:chgData name="Johnson, Chad" userId="29e26967-ee32-4210-a1e6-19e5305e9c5f" providerId="ADAL" clId="{B3D930F0-CCAA-4F58-A97F-CCE84E4ECC51}" dt="2020-02-05T16:33:58.538" v="8563" actId="1076"/>
          <ac:picMkLst>
            <pc:docMk/>
            <pc:sldMk cId="704015081" sldId="364"/>
            <ac:picMk id="5" creationId="{139CC95D-188F-4E51-AD01-8B374EE49E0C}"/>
          </ac:picMkLst>
        </pc:picChg>
      </pc:sldChg>
      <pc:sldChg chg="add del">
        <pc:chgData name="Johnson, Chad" userId="29e26967-ee32-4210-a1e6-19e5305e9c5f" providerId="ADAL" clId="{B3D930F0-CCAA-4F58-A97F-CCE84E4ECC51}" dt="2020-02-05T16:34:53.896" v="8590" actId="2696"/>
        <pc:sldMkLst>
          <pc:docMk/>
          <pc:sldMk cId="859353934" sldId="365"/>
        </pc:sldMkLst>
      </pc:sldChg>
      <pc:sldChg chg="modSp add">
        <pc:chgData name="Johnson, Chad" userId="29e26967-ee32-4210-a1e6-19e5305e9c5f" providerId="ADAL" clId="{B3D930F0-CCAA-4F58-A97F-CCE84E4ECC51}" dt="2020-02-05T17:06:34.492" v="9361" actId="20577"/>
        <pc:sldMkLst>
          <pc:docMk/>
          <pc:sldMk cId="964240616" sldId="365"/>
        </pc:sldMkLst>
        <pc:spChg chg="mod">
          <ac:chgData name="Johnson, Chad" userId="29e26967-ee32-4210-a1e6-19e5305e9c5f" providerId="ADAL" clId="{B3D930F0-CCAA-4F58-A97F-CCE84E4ECC51}" dt="2020-02-05T16:54:41.605" v="8826" actId="20577"/>
          <ac:spMkLst>
            <pc:docMk/>
            <pc:sldMk cId="964240616" sldId="365"/>
            <ac:spMk id="2" creationId="{662F861F-BC95-4A5B-915D-42BC8901EB08}"/>
          </ac:spMkLst>
        </pc:spChg>
        <pc:spChg chg="mod">
          <ac:chgData name="Johnson, Chad" userId="29e26967-ee32-4210-a1e6-19e5305e9c5f" providerId="ADAL" clId="{B3D930F0-CCAA-4F58-A97F-CCE84E4ECC51}" dt="2020-02-05T17:06:34.492" v="9361" actId="20577"/>
          <ac:spMkLst>
            <pc:docMk/>
            <pc:sldMk cId="964240616" sldId="365"/>
            <ac:spMk id="3" creationId="{40688404-775C-4CEE-A9A5-D49A4079AF31}"/>
          </ac:spMkLst>
        </pc:spChg>
      </pc:sldChg>
      <pc:sldChg chg="addSp delSp modSp add modAnim">
        <pc:chgData name="Johnson, Chad" userId="29e26967-ee32-4210-a1e6-19e5305e9c5f" providerId="ADAL" clId="{B3D930F0-CCAA-4F58-A97F-CCE84E4ECC51}" dt="2020-02-05T17:35:54.355" v="11003" actId="20577"/>
        <pc:sldMkLst>
          <pc:docMk/>
          <pc:sldMk cId="1232884749" sldId="366"/>
        </pc:sldMkLst>
        <pc:spChg chg="mod">
          <ac:chgData name="Johnson, Chad" userId="29e26967-ee32-4210-a1e6-19e5305e9c5f" providerId="ADAL" clId="{B3D930F0-CCAA-4F58-A97F-CCE84E4ECC51}" dt="2020-02-05T17:35:54.355" v="11003" actId="20577"/>
          <ac:spMkLst>
            <pc:docMk/>
            <pc:sldMk cId="1232884749" sldId="366"/>
            <ac:spMk id="3" creationId="{40688404-775C-4CEE-A9A5-D49A4079AF31}"/>
          </ac:spMkLst>
        </pc:spChg>
        <pc:spChg chg="add del">
          <ac:chgData name="Johnson, Chad" userId="29e26967-ee32-4210-a1e6-19e5305e9c5f" providerId="ADAL" clId="{B3D930F0-CCAA-4F58-A97F-CCE84E4ECC51}" dt="2020-02-05T17:33:38.925" v="10993"/>
          <ac:spMkLst>
            <pc:docMk/>
            <pc:sldMk cId="1232884749" sldId="366"/>
            <ac:spMk id="4" creationId="{56E583B6-C193-4406-8DD2-A445B42CA1FF}"/>
          </ac:spMkLst>
        </pc:spChg>
        <pc:picChg chg="add del mod">
          <ac:chgData name="Johnson, Chad" userId="29e26967-ee32-4210-a1e6-19e5305e9c5f" providerId="ADAL" clId="{B3D930F0-CCAA-4F58-A97F-CCE84E4ECC51}" dt="2020-02-05T17:35:21.974" v="10999" actId="478"/>
          <ac:picMkLst>
            <pc:docMk/>
            <pc:sldMk cId="1232884749" sldId="366"/>
            <ac:picMk id="5122" creationId="{BA231DA1-3C05-4039-8AF7-87F3B7A8E766}"/>
          </ac:picMkLst>
        </pc:picChg>
      </pc:sldChg>
      <pc:sldChg chg="modSp add">
        <pc:chgData name="Johnson, Chad" userId="29e26967-ee32-4210-a1e6-19e5305e9c5f" providerId="ADAL" clId="{B3D930F0-CCAA-4F58-A97F-CCE84E4ECC51}" dt="2020-02-05T17:25:41.588" v="10672"/>
        <pc:sldMkLst>
          <pc:docMk/>
          <pc:sldMk cId="2569421003" sldId="367"/>
        </pc:sldMkLst>
        <pc:spChg chg="mod">
          <ac:chgData name="Johnson, Chad" userId="29e26967-ee32-4210-a1e6-19e5305e9c5f" providerId="ADAL" clId="{B3D930F0-CCAA-4F58-A97F-CCE84E4ECC51}" dt="2020-02-05T17:25:41.588" v="10672"/>
          <ac:spMkLst>
            <pc:docMk/>
            <pc:sldMk cId="2569421003" sldId="367"/>
            <ac:spMk id="3" creationId="{F4EC7FDC-8C29-4A34-90EE-E0663D1F3825}"/>
          </ac:spMkLst>
        </pc:spChg>
      </pc:sldChg>
      <pc:sldChg chg="modSp add">
        <pc:chgData name="Johnson, Chad" userId="29e26967-ee32-4210-a1e6-19e5305e9c5f" providerId="ADAL" clId="{B3D930F0-CCAA-4F58-A97F-CCE84E4ECC51}" dt="2020-02-05T17:45:53.994" v="11653" actId="20577"/>
        <pc:sldMkLst>
          <pc:docMk/>
          <pc:sldMk cId="846410323" sldId="368"/>
        </pc:sldMkLst>
        <pc:spChg chg="mod">
          <ac:chgData name="Johnson, Chad" userId="29e26967-ee32-4210-a1e6-19e5305e9c5f" providerId="ADAL" clId="{B3D930F0-CCAA-4F58-A97F-CCE84E4ECC51}" dt="2020-02-05T17:45:53.994" v="11653" actId="20577"/>
          <ac:spMkLst>
            <pc:docMk/>
            <pc:sldMk cId="846410323" sldId="368"/>
            <ac:spMk id="3" creationId="{F4EC7FDC-8C29-4A34-90EE-E0663D1F3825}"/>
          </ac:spMkLst>
        </pc:spChg>
      </pc:sldChg>
      <pc:sldChg chg="addSp modSp add modAnim">
        <pc:chgData name="Johnson, Chad" userId="29e26967-ee32-4210-a1e6-19e5305e9c5f" providerId="ADAL" clId="{B3D930F0-CCAA-4F58-A97F-CCE84E4ECC51}" dt="2020-02-05T18:17:36.089" v="11828"/>
        <pc:sldMkLst>
          <pc:docMk/>
          <pc:sldMk cId="1028813903" sldId="369"/>
        </pc:sldMkLst>
        <pc:spChg chg="mod">
          <ac:chgData name="Johnson, Chad" userId="29e26967-ee32-4210-a1e6-19e5305e9c5f" providerId="ADAL" clId="{B3D930F0-CCAA-4F58-A97F-CCE84E4ECC51}" dt="2020-02-05T17:52:35.778" v="11755" actId="20577"/>
          <ac:spMkLst>
            <pc:docMk/>
            <pc:sldMk cId="1028813903" sldId="369"/>
            <ac:spMk id="2" creationId="{295CDE05-29CC-47BE-B01C-5D905F0E71C1}"/>
          </ac:spMkLst>
        </pc:spChg>
        <pc:spChg chg="mod">
          <ac:chgData name="Johnson, Chad" userId="29e26967-ee32-4210-a1e6-19e5305e9c5f" providerId="ADAL" clId="{B3D930F0-CCAA-4F58-A97F-CCE84E4ECC51}" dt="2020-02-05T18:12:44.848" v="11823" actId="14100"/>
          <ac:spMkLst>
            <pc:docMk/>
            <pc:sldMk cId="1028813903" sldId="369"/>
            <ac:spMk id="3" creationId="{C4072957-C70F-4940-9F3F-5FD52AE51FDC}"/>
          </ac:spMkLst>
        </pc:spChg>
        <pc:picChg chg="add mod">
          <ac:chgData name="Johnson, Chad" userId="29e26967-ee32-4210-a1e6-19e5305e9c5f" providerId="ADAL" clId="{B3D930F0-CCAA-4F58-A97F-CCE84E4ECC51}" dt="2020-02-05T17:53:24.737" v="11763"/>
          <ac:picMkLst>
            <pc:docMk/>
            <pc:sldMk cId="1028813903" sldId="369"/>
            <ac:picMk id="6146" creationId="{F2451209-C33C-446D-82CB-0CB46F8D1EDD}"/>
          </ac:picMkLst>
        </pc:picChg>
        <pc:picChg chg="add mod">
          <ac:chgData name="Johnson, Chad" userId="29e26967-ee32-4210-a1e6-19e5305e9c5f" providerId="ADAL" clId="{B3D930F0-CCAA-4F58-A97F-CCE84E4ECC51}" dt="2020-02-05T18:12:41.527" v="11822" actId="1076"/>
          <ac:picMkLst>
            <pc:docMk/>
            <pc:sldMk cId="1028813903" sldId="369"/>
            <ac:picMk id="6148" creationId="{C55B6973-6EC0-4799-A649-509E3E350A80}"/>
          </ac:picMkLst>
        </pc:picChg>
        <pc:picChg chg="add">
          <ac:chgData name="Johnson, Chad" userId="29e26967-ee32-4210-a1e6-19e5305e9c5f" providerId="ADAL" clId="{B3D930F0-CCAA-4F58-A97F-CCE84E4ECC51}" dt="2020-02-05T18:17:29.944" v="11826"/>
          <ac:picMkLst>
            <pc:docMk/>
            <pc:sldMk cId="1028813903" sldId="369"/>
            <ac:picMk id="6150" creationId="{24281686-9E47-4F33-9956-70591670CA1A}"/>
          </ac:picMkLst>
        </pc:picChg>
      </pc:sldChg>
    </pc:docChg>
  </pc:docChgLst>
  <pc:docChgLst>
    <pc:chgData name="Johnson, Chad" userId="29e26967-ee32-4210-a1e6-19e5305e9c5f" providerId="ADAL" clId="{4646B135-2D58-4D5D-BD96-2EFC464EE0E7}"/>
    <pc:docChg chg="undo custSel addSld delSld modSld sldOrd addSection delSection modSection">
      <pc:chgData name="Johnson, Chad" userId="29e26967-ee32-4210-a1e6-19e5305e9c5f" providerId="ADAL" clId="{4646B135-2D58-4D5D-BD96-2EFC464EE0E7}" dt="2020-02-17T14:31:41.464" v="5330" actId="1076"/>
      <pc:docMkLst>
        <pc:docMk/>
      </pc:docMkLst>
      <pc:sldChg chg="addSp delSp modSp mod">
        <pc:chgData name="Johnson, Chad" userId="29e26967-ee32-4210-a1e6-19e5305e9c5f" providerId="ADAL" clId="{4646B135-2D58-4D5D-BD96-2EFC464EE0E7}" dt="2020-02-13T21:34:35.051" v="45" actId="14100"/>
        <pc:sldMkLst>
          <pc:docMk/>
          <pc:sldMk cId="2762506819" sldId="256"/>
        </pc:sldMkLst>
        <pc:spChg chg="mod">
          <ac:chgData name="Johnson, Chad" userId="29e26967-ee32-4210-a1e6-19e5305e9c5f" providerId="ADAL" clId="{4646B135-2D58-4D5D-BD96-2EFC464EE0E7}" dt="2020-02-13T21:34:35.051" v="45" actId="14100"/>
          <ac:spMkLst>
            <pc:docMk/>
            <pc:sldMk cId="2762506819" sldId="256"/>
            <ac:spMk id="2" creationId="{D159C024-82D3-43B7-8864-1EB020588252}"/>
          </ac:spMkLst>
        </pc:spChg>
        <pc:picChg chg="add mod">
          <ac:chgData name="Johnson, Chad" userId="29e26967-ee32-4210-a1e6-19e5305e9c5f" providerId="ADAL" clId="{4646B135-2D58-4D5D-BD96-2EFC464EE0E7}" dt="2020-02-13T21:34:08.134" v="6"/>
          <ac:picMkLst>
            <pc:docMk/>
            <pc:sldMk cId="2762506819" sldId="256"/>
            <ac:picMk id="3" creationId="{F9029FC8-2D3D-45C5-AAF0-16E12A7D2AD7}"/>
          </ac:picMkLst>
        </pc:picChg>
        <pc:picChg chg="del">
          <ac:chgData name="Johnson, Chad" userId="29e26967-ee32-4210-a1e6-19e5305e9c5f" providerId="ADAL" clId="{4646B135-2D58-4D5D-BD96-2EFC464EE0E7}" dt="2020-02-13T21:33:53.256" v="1" actId="478"/>
          <ac:picMkLst>
            <pc:docMk/>
            <pc:sldMk cId="2762506819" sldId="256"/>
            <ac:picMk id="1026" creationId="{B1688F87-AC5C-4D0C-A144-035EBEEEA758}"/>
          </ac:picMkLst>
        </pc:picChg>
      </pc:sldChg>
      <pc:sldChg chg="addSp delSp modSp mod">
        <pc:chgData name="Johnson, Chad" userId="29e26967-ee32-4210-a1e6-19e5305e9c5f" providerId="ADAL" clId="{4646B135-2D58-4D5D-BD96-2EFC464EE0E7}" dt="2020-02-14T14:18:57.406" v="476" actId="20577"/>
        <pc:sldMkLst>
          <pc:docMk/>
          <pc:sldMk cId="1520653543" sldId="257"/>
        </pc:sldMkLst>
        <pc:spChg chg="mod">
          <ac:chgData name="Johnson, Chad" userId="29e26967-ee32-4210-a1e6-19e5305e9c5f" providerId="ADAL" clId="{4646B135-2D58-4D5D-BD96-2EFC464EE0E7}" dt="2020-02-13T21:37:26.270" v="66" actId="20577"/>
          <ac:spMkLst>
            <pc:docMk/>
            <pc:sldMk cId="1520653543" sldId="257"/>
            <ac:spMk id="2" creationId="{8C98360E-8190-4BC6-9FC2-11139E542192}"/>
          </ac:spMkLst>
        </pc:spChg>
        <pc:spChg chg="mod">
          <ac:chgData name="Johnson, Chad" userId="29e26967-ee32-4210-a1e6-19e5305e9c5f" providerId="ADAL" clId="{4646B135-2D58-4D5D-BD96-2EFC464EE0E7}" dt="2020-02-14T14:18:57.406" v="476" actId="20577"/>
          <ac:spMkLst>
            <pc:docMk/>
            <pc:sldMk cId="1520653543" sldId="257"/>
            <ac:spMk id="3" creationId="{6726F960-BE1D-4903-BC72-7F73961FDB5B}"/>
          </ac:spMkLst>
        </pc:spChg>
        <pc:picChg chg="add del">
          <ac:chgData name="Johnson, Chad" userId="29e26967-ee32-4210-a1e6-19e5305e9c5f" providerId="ADAL" clId="{4646B135-2D58-4D5D-BD96-2EFC464EE0E7}" dt="2020-02-14T14:16:59.911" v="236" actId="478"/>
          <ac:picMkLst>
            <pc:docMk/>
            <pc:sldMk cId="1520653543" sldId="257"/>
            <ac:picMk id="2050" creationId="{1543C568-0B94-4474-89D0-140D46875CEC}"/>
          </ac:picMkLst>
        </pc:picChg>
      </pc:sldChg>
      <pc:sldChg chg="addSp delSp modSp add mod">
        <pc:chgData name="Johnson, Chad" userId="29e26967-ee32-4210-a1e6-19e5305e9c5f" providerId="ADAL" clId="{4646B135-2D58-4D5D-BD96-2EFC464EE0E7}" dt="2020-02-14T14:17:40.559" v="313" actId="478"/>
        <pc:sldMkLst>
          <pc:docMk/>
          <pc:sldMk cId="792580440" sldId="258"/>
        </pc:sldMkLst>
        <pc:spChg chg="del">
          <ac:chgData name="Johnson, Chad" userId="29e26967-ee32-4210-a1e6-19e5305e9c5f" providerId="ADAL" clId="{4646B135-2D58-4D5D-BD96-2EFC464EE0E7}" dt="2020-02-14T14:17:36.085" v="310" actId="478"/>
          <ac:spMkLst>
            <pc:docMk/>
            <pc:sldMk cId="792580440" sldId="258"/>
            <ac:spMk id="2" creationId="{8C98360E-8190-4BC6-9FC2-11139E542192}"/>
          </ac:spMkLst>
        </pc:spChg>
        <pc:spChg chg="del">
          <ac:chgData name="Johnson, Chad" userId="29e26967-ee32-4210-a1e6-19e5305e9c5f" providerId="ADAL" clId="{4646B135-2D58-4D5D-BD96-2EFC464EE0E7}" dt="2020-02-14T14:17:39.896" v="312" actId="478"/>
          <ac:spMkLst>
            <pc:docMk/>
            <pc:sldMk cId="792580440" sldId="258"/>
            <ac:spMk id="3" creationId="{6726F960-BE1D-4903-BC72-7F73961FDB5B}"/>
          </ac:spMkLst>
        </pc:spChg>
        <pc:spChg chg="add del mod">
          <ac:chgData name="Johnson, Chad" userId="29e26967-ee32-4210-a1e6-19e5305e9c5f" providerId="ADAL" clId="{4646B135-2D58-4D5D-BD96-2EFC464EE0E7}" dt="2020-02-14T14:17:37.494" v="311" actId="478"/>
          <ac:spMkLst>
            <pc:docMk/>
            <pc:sldMk cId="792580440" sldId="258"/>
            <ac:spMk id="5" creationId="{2AAF73F9-86DE-4C2B-B2F7-38CC0AE12F78}"/>
          </ac:spMkLst>
        </pc:spChg>
        <pc:spChg chg="add del mod">
          <ac:chgData name="Johnson, Chad" userId="29e26967-ee32-4210-a1e6-19e5305e9c5f" providerId="ADAL" clId="{4646B135-2D58-4D5D-BD96-2EFC464EE0E7}" dt="2020-02-14T14:17:40.559" v="313" actId="478"/>
          <ac:spMkLst>
            <pc:docMk/>
            <pc:sldMk cId="792580440" sldId="258"/>
            <ac:spMk id="7" creationId="{C8E46CBF-BFF7-4CCE-BAEA-40D856081FC8}"/>
          </ac:spMkLst>
        </pc:spChg>
      </pc:sldChg>
      <pc:sldChg chg="add del">
        <pc:chgData name="Johnson, Chad" userId="29e26967-ee32-4210-a1e6-19e5305e9c5f" providerId="ADAL" clId="{4646B135-2D58-4D5D-BD96-2EFC464EE0E7}" dt="2020-02-14T14:16:54.673" v="234"/>
        <pc:sldMkLst>
          <pc:docMk/>
          <pc:sldMk cId="1572352409" sldId="258"/>
        </pc:sldMkLst>
      </pc:sldChg>
      <pc:sldChg chg="del">
        <pc:chgData name="Johnson, Chad" userId="29e26967-ee32-4210-a1e6-19e5305e9c5f" providerId="ADAL" clId="{4646B135-2D58-4D5D-BD96-2EFC464EE0E7}" dt="2020-02-13T21:32:51.406" v="0" actId="47"/>
        <pc:sldMkLst>
          <pc:docMk/>
          <pc:sldMk cId="2141357888" sldId="258"/>
        </pc:sldMkLst>
      </pc:sldChg>
      <pc:sldChg chg="del">
        <pc:chgData name="Johnson, Chad" userId="29e26967-ee32-4210-a1e6-19e5305e9c5f" providerId="ADAL" clId="{4646B135-2D58-4D5D-BD96-2EFC464EE0E7}" dt="2020-02-13T21:32:51.406" v="0" actId="47"/>
        <pc:sldMkLst>
          <pc:docMk/>
          <pc:sldMk cId="620839656" sldId="259"/>
        </pc:sldMkLst>
      </pc:sldChg>
      <pc:sldChg chg="modSp add mod">
        <pc:chgData name="Johnson, Chad" userId="29e26967-ee32-4210-a1e6-19e5305e9c5f" providerId="ADAL" clId="{4646B135-2D58-4D5D-BD96-2EFC464EE0E7}" dt="2020-02-14T14:27:31.142" v="1174" actId="20577"/>
        <pc:sldMkLst>
          <pc:docMk/>
          <pc:sldMk cId="2278947287" sldId="259"/>
        </pc:sldMkLst>
        <pc:spChg chg="mod">
          <ac:chgData name="Johnson, Chad" userId="29e26967-ee32-4210-a1e6-19e5305e9c5f" providerId="ADAL" clId="{4646B135-2D58-4D5D-BD96-2EFC464EE0E7}" dt="2020-02-14T14:20:36.880" v="518" actId="5793"/>
          <ac:spMkLst>
            <pc:docMk/>
            <pc:sldMk cId="2278947287" sldId="259"/>
            <ac:spMk id="2" creationId="{9D73E72E-BDEA-43F3-9AFC-D7556A55D335}"/>
          </ac:spMkLst>
        </pc:spChg>
        <pc:spChg chg="mod">
          <ac:chgData name="Johnson, Chad" userId="29e26967-ee32-4210-a1e6-19e5305e9c5f" providerId="ADAL" clId="{4646B135-2D58-4D5D-BD96-2EFC464EE0E7}" dt="2020-02-14T14:27:31.142" v="1174" actId="20577"/>
          <ac:spMkLst>
            <pc:docMk/>
            <pc:sldMk cId="2278947287" sldId="259"/>
            <ac:spMk id="3" creationId="{802A7680-6583-407E-9AC1-18157BFFB42A}"/>
          </ac:spMkLst>
        </pc:spChg>
      </pc:sldChg>
      <pc:sldChg chg="del">
        <pc:chgData name="Johnson, Chad" userId="29e26967-ee32-4210-a1e6-19e5305e9c5f" providerId="ADAL" clId="{4646B135-2D58-4D5D-BD96-2EFC464EE0E7}" dt="2020-02-13T21:32:51.406" v="0" actId="47"/>
        <pc:sldMkLst>
          <pc:docMk/>
          <pc:sldMk cId="1260143740" sldId="260"/>
        </pc:sldMkLst>
      </pc:sldChg>
      <pc:sldChg chg="modSp add mod ord">
        <pc:chgData name="Johnson, Chad" userId="29e26967-ee32-4210-a1e6-19e5305e9c5f" providerId="ADAL" clId="{4646B135-2D58-4D5D-BD96-2EFC464EE0E7}" dt="2020-02-14T15:04:26.771" v="2146"/>
        <pc:sldMkLst>
          <pc:docMk/>
          <pc:sldMk cId="3444993332" sldId="260"/>
        </pc:sldMkLst>
        <pc:spChg chg="mod">
          <ac:chgData name="Johnson, Chad" userId="29e26967-ee32-4210-a1e6-19e5305e9c5f" providerId="ADAL" clId="{4646B135-2D58-4D5D-BD96-2EFC464EE0E7}" dt="2020-02-14T14:27:37.549" v="1199" actId="20577"/>
          <ac:spMkLst>
            <pc:docMk/>
            <pc:sldMk cId="3444993332" sldId="260"/>
            <ac:spMk id="2" creationId="{C4ED9898-FD41-4286-80A5-905446D07842}"/>
          </ac:spMkLst>
        </pc:spChg>
        <pc:spChg chg="mod">
          <ac:chgData name="Johnson, Chad" userId="29e26967-ee32-4210-a1e6-19e5305e9c5f" providerId="ADAL" clId="{4646B135-2D58-4D5D-BD96-2EFC464EE0E7}" dt="2020-02-14T14:32:30.851" v="1508" actId="255"/>
          <ac:spMkLst>
            <pc:docMk/>
            <pc:sldMk cId="3444993332" sldId="260"/>
            <ac:spMk id="3" creationId="{D2A0AEBC-B7D2-4D80-95E7-D328034E1071}"/>
          </ac:spMkLst>
        </pc:spChg>
      </pc:sldChg>
      <pc:sldChg chg="del">
        <pc:chgData name="Johnson, Chad" userId="29e26967-ee32-4210-a1e6-19e5305e9c5f" providerId="ADAL" clId="{4646B135-2D58-4D5D-BD96-2EFC464EE0E7}" dt="2020-02-13T21:32:51.406" v="0" actId="47"/>
        <pc:sldMkLst>
          <pc:docMk/>
          <pc:sldMk cId="1415096435" sldId="261"/>
        </pc:sldMkLst>
      </pc:sldChg>
      <pc:sldChg chg="addSp delSp modSp add mod modAnim">
        <pc:chgData name="Johnson, Chad" userId="29e26967-ee32-4210-a1e6-19e5305e9c5f" providerId="ADAL" clId="{4646B135-2D58-4D5D-BD96-2EFC464EE0E7}" dt="2020-02-17T14:05:17.386" v="5289" actId="20577"/>
        <pc:sldMkLst>
          <pc:docMk/>
          <pc:sldMk cId="3653298818" sldId="261"/>
        </pc:sldMkLst>
        <pc:spChg chg="mod">
          <ac:chgData name="Johnson, Chad" userId="29e26967-ee32-4210-a1e6-19e5305e9c5f" providerId="ADAL" clId="{4646B135-2D58-4D5D-BD96-2EFC464EE0E7}" dt="2020-02-14T17:35:35.788" v="2632" actId="20577"/>
          <ac:spMkLst>
            <pc:docMk/>
            <pc:sldMk cId="3653298818" sldId="261"/>
            <ac:spMk id="2" creationId="{002998BD-D0D8-48C3-9EAE-FB6BBF7778D1}"/>
          </ac:spMkLst>
        </pc:spChg>
        <pc:spChg chg="mod">
          <ac:chgData name="Johnson, Chad" userId="29e26967-ee32-4210-a1e6-19e5305e9c5f" providerId="ADAL" clId="{4646B135-2D58-4D5D-BD96-2EFC464EE0E7}" dt="2020-02-17T14:05:17.386" v="5289" actId="20577"/>
          <ac:spMkLst>
            <pc:docMk/>
            <pc:sldMk cId="3653298818" sldId="261"/>
            <ac:spMk id="3" creationId="{FFEF6ED6-DE08-4EFD-8775-A43CFEB45A58}"/>
          </ac:spMkLst>
        </pc:spChg>
        <pc:picChg chg="add del mod">
          <ac:chgData name="Johnson, Chad" userId="29e26967-ee32-4210-a1e6-19e5305e9c5f" providerId="ADAL" clId="{4646B135-2D58-4D5D-BD96-2EFC464EE0E7}" dt="2020-02-14T14:43:48.513" v="1596" actId="478"/>
          <ac:picMkLst>
            <pc:docMk/>
            <pc:sldMk cId="3653298818" sldId="261"/>
            <ac:picMk id="9218" creationId="{CE6F7E9B-CD5B-4B45-8CA9-79A9193968EC}"/>
          </ac:picMkLst>
        </pc:picChg>
        <pc:picChg chg="add del mod">
          <ac:chgData name="Johnson, Chad" userId="29e26967-ee32-4210-a1e6-19e5305e9c5f" providerId="ADAL" clId="{4646B135-2D58-4D5D-BD96-2EFC464EE0E7}" dt="2020-02-14T17:35:38.467" v="2633" actId="478"/>
          <ac:picMkLst>
            <pc:docMk/>
            <pc:sldMk cId="3653298818" sldId="261"/>
            <ac:picMk id="9220" creationId="{4DEC04E6-E2B9-4BFE-B627-E4F5592E402D}"/>
          </ac:picMkLst>
        </pc:picChg>
        <pc:picChg chg="add mod">
          <ac:chgData name="Johnson, Chad" userId="29e26967-ee32-4210-a1e6-19e5305e9c5f" providerId="ADAL" clId="{4646B135-2D58-4D5D-BD96-2EFC464EE0E7}" dt="2020-02-14T20:49:48.975" v="3002" actId="1076"/>
          <ac:picMkLst>
            <pc:docMk/>
            <pc:sldMk cId="3653298818" sldId="261"/>
            <ac:picMk id="9222" creationId="{0110B2B8-FACE-41F2-AA16-6C5949C5E7C0}"/>
          </ac:picMkLst>
        </pc:picChg>
        <pc:picChg chg="add mod">
          <ac:chgData name="Johnson, Chad" userId="29e26967-ee32-4210-a1e6-19e5305e9c5f" providerId="ADAL" clId="{4646B135-2D58-4D5D-BD96-2EFC464EE0E7}" dt="2020-02-14T20:49:59.561" v="3005" actId="1076"/>
          <ac:picMkLst>
            <pc:docMk/>
            <pc:sldMk cId="3653298818" sldId="261"/>
            <ac:picMk id="9224" creationId="{633110E0-8960-4166-855E-0276FE364DA3}"/>
          </ac:picMkLst>
        </pc:picChg>
        <pc:picChg chg="add mod">
          <ac:chgData name="Johnson, Chad" userId="29e26967-ee32-4210-a1e6-19e5305e9c5f" providerId="ADAL" clId="{4646B135-2D58-4D5D-BD96-2EFC464EE0E7}" dt="2020-02-14T20:50:09.421" v="3009" actId="14100"/>
          <ac:picMkLst>
            <pc:docMk/>
            <pc:sldMk cId="3653298818" sldId="261"/>
            <ac:picMk id="9226" creationId="{292FF35B-5751-4E78-A68F-967B2E852EFC}"/>
          </ac:picMkLst>
        </pc:picChg>
      </pc:sldChg>
      <pc:sldChg chg="addSp delSp modSp add mod ord">
        <pc:chgData name="Johnson, Chad" userId="29e26967-ee32-4210-a1e6-19e5305e9c5f" providerId="ADAL" clId="{4646B135-2D58-4D5D-BD96-2EFC464EE0E7}" dt="2020-02-14T21:26:38.740" v="4307"/>
        <pc:sldMkLst>
          <pc:docMk/>
          <pc:sldMk cId="675361043" sldId="262"/>
        </pc:sldMkLst>
        <pc:spChg chg="mod">
          <ac:chgData name="Johnson, Chad" userId="29e26967-ee32-4210-a1e6-19e5305e9c5f" providerId="ADAL" clId="{4646B135-2D58-4D5D-BD96-2EFC464EE0E7}" dt="2020-02-14T14:34:12.777" v="1551" actId="20577"/>
          <ac:spMkLst>
            <pc:docMk/>
            <pc:sldMk cId="675361043" sldId="262"/>
            <ac:spMk id="2" creationId="{002998BD-D0D8-48C3-9EAE-FB6BBF7778D1}"/>
          </ac:spMkLst>
        </pc:spChg>
        <pc:spChg chg="mod">
          <ac:chgData name="Johnson, Chad" userId="29e26967-ee32-4210-a1e6-19e5305e9c5f" providerId="ADAL" clId="{4646B135-2D58-4D5D-BD96-2EFC464EE0E7}" dt="2020-02-14T21:26:33.497" v="4306" actId="14100"/>
          <ac:spMkLst>
            <pc:docMk/>
            <pc:sldMk cId="675361043" sldId="262"/>
            <ac:spMk id="3" creationId="{FFEF6ED6-DE08-4EFD-8775-A43CFEB45A58}"/>
          </ac:spMkLst>
        </pc:spChg>
        <pc:picChg chg="add del">
          <ac:chgData name="Johnson, Chad" userId="29e26967-ee32-4210-a1e6-19e5305e9c5f" providerId="ADAL" clId="{4646B135-2D58-4D5D-BD96-2EFC464EE0E7}" dt="2020-02-14T14:34:06.385" v="1538"/>
          <ac:picMkLst>
            <pc:docMk/>
            <pc:sldMk cId="675361043" sldId="262"/>
            <ac:picMk id="3074" creationId="{3AC93904-50D1-4EDB-823C-BD486B3B2D7C}"/>
          </ac:picMkLst>
        </pc:picChg>
        <pc:picChg chg="add del">
          <ac:chgData name="Johnson, Chad" userId="29e26967-ee32-4210-a1e6-19e5305e9c5f" providerId="ADAL" clId="{4646B135-2D58-4D5D-BD96-2EFC464EE0E7}" dt="2020-02-14T21:25:35.186" v="4174" actId="478"/>
          <ac:picMkLst>
            <pc:docMk/>
            <pc:sldMk cId="675361043" sldId="262"/>
            <ac:picMk id="3076" creationId="{7E7432BB-AEDC-4969-B07F-58CA7758C88F}"/>
          </ac:picMkLst>
        </pc:picChg>
        <pc:picChg chg="add mod">
          <ac:chgData name="Johnson, Chad" userId="29e26967-ee32-4210-a1e6-19e5305e9c5f" providerId="ADAL" clId="{4646B135-2D58-4D5D-BD96-2EFC464EE0E7}" dt="2020-02-14T21:26:38.740" v="4307"/>
          <ac:picMkLst>
            <pc:docMk/>
            <pc:sldMk cId="675361043" sldId="262"/>
            <ac:picMk id="3078" creationId="{B989AB25-A9DF-4845-A47F-BFFEE7047909}"/>
          </ac:picMkLst>
        </pc:picChg>
      </pc:sldChg>
      <pc:sldChg chg="del">
        <pc:chgData name="Johnson, Chad" userId="29e26967-ee32-4210-a1e6-19e5305e9c5f" providerId="ADAL" clId="{4646B135-2D58-4D5D-BD96-2EFC464EE0E7}" dt="2020-02-13T21:32:51.406" v="0" actId="47"/>
        <pc:sldMkLst>
          <pc:docMk/>
          <pc:sldMk cId="1641419818" sldId="262"/>
        </pc:sldMkLst>
      </pc:sldChg>
      <pc:sldChg chg="addSp delSp add del ord">
        <pc:chgData name="Johnson, Chad" userId="29e26967-ee32-4210-a1e6-19e5305e9c5f" providerId="ADAL" clId="{4646B135-2D58-4D5D-BD96-2EFC464EE0E7}" dt="2020-02-14T21:28:25.228" v="4313" actId="2696"/>
        <pc:sldMkLst>
          <pc:docMk/>
          <pc:sldMk cId="268217374" sldId="263"/>
        </pc:sldMkLst>
        <pc:spChg chg="del">
          <ac:chgData name="Johnson, Chad" userId="29e26967-ee32-4210-a1e6-19e5305e9c5f" providerId="ADAL" clId="{4646B135-2D58-4D5D-BD96-2EFC464EE0E7}" dt="2020-02-14T14:34:04.374" v="1537"/>
          <ac:spMkLst>
            <pc:docMk/>
            <pc:sldMk cId="268217374" sldId="263"/>
            <ac:spMk id="2" creationId="{63F43FFB-9CE5-4AE8-90ED-5A9DAA8178F3}"/>
          </ac:spMkLst>
        </pc:spChg>
        <pc:spChg chg="del">
          <ac:chgData name="Johnson, Chad" userId="29e26967-ee32-4210-a1e6-19e5305e9c5f" providerId="ADAL" clId="{4646B135-2D58-4D5D-BD96-2EFC464EE0E7}" dt="2020-02-14T14:34:04.374" v="1537"/>
          <ac:spMkLst>
            <pc:docMk/>
            <pc:sldMk cId="268217374" sldId="263"/>
            <ac:spMk id="3" creationId="{452FE1CB-73AC-4759-9DFD-0EEC34260001}"/>
          </ac:spMkLst>
        </pc:spChg>
        <pc:picChg chg="add">
          <ac:chgData name="Johnson, Chad" userId="29e26967-ee32-4210-a1e6-19e5305e9c5f" providerId="ADAL" clId="{4646B135-2D58-4D5D-BD96-2EFC464EE0E7}" dt="2020-02-14T14:34:07.902" v="1539"/>
          <ac:picMkLst>
            <pc:docMk/>
            <pc:sldMk cId="268217374" sldId="263"/>
            <ac:picMk id="4" creationId="{6CFA9317-C8E6-4D5E-9C30-4C0A9E44C593}"/>
          </ac:picMkLst>
        </pc:picChg>
      </pc:sldChg>
      <pc:sldChg chg="del">
        <pc:chgData name="Johnson, Chad" userId="29e26967-ee32-4210-a1e6-19e5305e9c5f" providerId="ADAL" clId="{4646B135-2D58-4D5D-BD96-2EFC464EE0E7}" dt="2020-02-13T21:32:51.406" v="0" actId="47"/>
        <pc:sldMkLst>
          <pc:docMk/>
          <pc:sldMk cId="4088045063" sldId="263"/>
        </pc:sldMkLst>
      </pc:sldChg>
      <pc:sldChg chg="addSp delSp modSp add">
        <pc:chgData name="Johnson, Chad" userId="29e26967-ee32-4210-a1e6-19e5305e9c5f" providerId="ADAL" clId="{4646B135-2D58-4D5D-BD96-2EFC464EE0E7}" dt="2020-02-14T21:37:22.138" v="4844" actId="1076"/>
        <pc:sldMkLst>
          <pc:docMk/>
          <pc:sldMk cId="949198447" sldId="264"/>
        </pc:sldMkLst>
        <pc:picChg chg="add del mod">
          <ac:chgData name="Johnson, Chad" userId="29e26967-ee32-4210-a1e6-19e5305e9c5f" providerId="ADAL" clId="{4646B135-2D58-4D5D-BD96-2EFC464EE0E7}" dt="2020-02-14T21:36:30.554" v="4833" actId="478"/>
          <ac:picMkLst>
            <pc:docMk/>
            <pc:sldMk cId="949198447" sldId="264"/>
            <ac:picMk id="5122" creationId="{81472028-7BE6-414C-861B-34FC7918A8ED}"/>
          </ac:picMkLst>
        </pc:picChg>
        <pc:picChg chg="add mod">
          <ac:chgData name="Johnson, Chad" userId="29e26967-ee32-4210-a1e6-19e5305e9c5f" providerId="ADAL" clId="{4646B135-2D58-4D5D-BD96-2EFC464EE0E7}" dt="2020-02-14T21:37:22.138" v="4844" actId="1076"/>
          <ac:picMkLst>
            <pc:docMk/>
            <pc:sldMk cId="949198447" sldId="264"/>
            <ac:picMk id="5124" creationId="{754F04BA-5975-4114-9015-7E454E9F2E8F}"/>
          </ac:picMkLst>
        </pc:picChg>
        <pc:picChg chg="add mod">
          <ac:chgData name="Johnson, Chad" userId="29e26967-ee32-4210-a1e6-19e5305e9c5f" providerId="ADAL" clId="{4646B135-2D58-4D5D-BD96-2EFC464EE0E7}" dt="2020-02-14T21:37:16.832" v="4843" actId="1076"/>
          <ac:picMkLst>
            <pc:docMk/>
            <pc:sldMk cId="949198447" sldId="264"/>
            <ac:picMk id="5126" creationId="{3C1E1397-D5D0-4A10-98F1-214831E67150}"/>
          </ac:picMkLst>
        </pc:picChg>
      </pc:sldChg>
      <pc:sldChg chg="del">
        <pc:chgData name="Johnson, Chad" userId="29e26967-ee32-4210-a1e6-19e5305e9c5f" providerId="ADAL" clId="{4646B135-2D58-4D5D-BD96-2EFC464EE0E7}" dt="2020-02-13T21:32:51.406" v="0" actId="47"/>
        <pc:sldMkLst>
          <pc:docMk/>
          <pc:sldMk cId="3844843056" sldId="264"/>
        </pc:sldMkLst>
      </pc:sldChg>
      <pc:sldChg chg="addSp modSp add mod ord">
        <pc:chgData name="Johnson, Chad" userId="29e26967-ee32-4210-a1e6-19e5305e9c5f" providerId="ADAL" clId="{4646B135-2D58-4D5D-BD96-2EFC464EE0E7}" dt="2020-02-14T21:34:23.363" v="4827" actId="6549"/>
        <pc:sldMkLst>
          <pc:docMk/>
          <pc:sldMk cId="445266781" sldId="265"/>
        </pc:sldMkLst>
        <pc:spChg chg="mod">
          <ac:chgData name="Johnson, Chad" userId="29e26967-ee32-4210-a1e6-19e5305e9c5f" providerId="ADAL" clId="{4646B135-2D58-4D5D-BD96-2EFC464EE0E7}" dt="2020-02-14T14:34:49.138" v="1570" actId="20577"/>
          <ac:spMkLst>
            <pc:docMk/>
            <pc:sldMk cId="445266781" sldId="265"/>
            <ac:spMk id="2" creationId="{002998BD-D0D8-48C3-9EAE-FB6BBF7778D1}"/>
          </ac:spMkLst>
        </pc:spChg>
        <pc:spChg chg="mod">
          <ac:chgData name="Johnson, Chad" userId="29e26967-ee32-4210-a1e6-19e5305e9c5f" providerId="ADAL" clId="{4646B135-2D58-4D5D-BD96-2EFC464EE0E7}" dt="2020-02-14T21:34:23.363" v="4827" actId="6549"/>
          <ac:spMkLst>
            <pc:docMk/>
            <pc:sldMk cId="445266781" sldId="265"/>
            <ac:spMk id="3" creationId="{FFEF6ED6-DE08-4EFD-8775-A43CFEB45A58}"/>
          </ac:spMkLst>
        </pc:spChg>
        <pc:picChg chg="add mod">
          <ac:chgData name="Johnson, Chad" userId="29e26967-ee32-4210-a1e6-19e5305e9c5f" providerId="ADAL" clId="{4646B135-2D58-4D5D-BD96-2EFC464EE0E7}" dt="2020-02-14T21:30:10.752" v="4318" actId="1076"/>
          <ac:picMkLst>
            <pc:docMk/>
            <pc:sldMk cId="445266781" sldId="265"/>
            <ac:picMk id="8194" creationId="{95E7EE06-8807-4ED6-A262-1B74AAE47E58}"/>
          </ac:picMkLst>
        </pc:picChg>
      </pc:sldChg>
      <pc:sldChg chg="del">
        <pc:chgData name="Johnson, Chad" userId="29e26967-ee32-4210-a1e6-19e5305e9c5f" providerId="ADAL" clId="{4646B135-2D58-4D5D-BD96-2EFC464EE0E7}" dt="2020-02-13T21:32:51.406" v="0" actId="47"/>
        <pc:sldMkLst>
          <pc:docMk/>
          <pc:sldMk cId="465376696" sldId="265"/>
        </pc:sldMkLst>
      </pc:sldChg>
      <pc:sldChg chg="addSp delSp modSp add ord">
        <pc:chgData name="Johnson, Chad" userId="29e26967-ee32-4210-a1e6-19e5305e9c5f" providerId="ADAL" clId="{4646B135-2D58-4D5D-BD96-2EFC464EE0E7}" dt="2020-02-14T21:22:26.614" v="4162"/>
        <pc:sldMkLst>
          <pc:docMk/>
          <pc:sldMk cId="578229502" sldId="266"/>
        </pc:sldMkLst>
        <pc:spChg chg="del">
          <ac:chgData name="Johnson, Chad" userId="29e26967-ee32-4210-a1e6-19e5305e9c5f" providerId="ADAL" clId="{4646B135-2D58-4D5D-BD96-2EFC464EE0E7}" dt="2020-02-14T14:40:08.747" v="1572"/>
          <ac:spMkLst>
            <pc:docMk/>
            <pc:sldMk cId="578229502" sldId="266"/>
            <ac:spMk id="2" creationId="{99C66DB6-417F-44BF-A5CA-A8839A1A9ACE}"/>
          </ac:spMkLst>
        </pc:spChg>
        <pc:spChg chg="del">
          <ac:chgData name="Johnson, Chad" userId="29e26967-ee32-4210-a1e6-19e5305e9c5f" providerId="ADAL" clId="{4646B135-2D58-4D5D-BD96-2EFC464EE0E7}" dt="2020-02-14T14:40:08.747" v="1572"/>
          <ac:spMkLst>
            <pc:docMk/>
            <pc:sldMk cId="578229502" sldId="266"/>
            <ac:spMk id="3" creationId="{FCC2E6F3-12B7-435E-BFF9-3B03BD72756B}"/>
          </ac:spMkLst>
        </pc:spChg>
        <pc:picChg chg="add del mod">
          <ac:chgData name="Johnson, Chad" userId="29e26967-ee32-4210-a1e6-19e5305e9c5f" providerId="ADAL" clId="{4646B135-2D58-4D5D-BD96-2EFC464EE0E7}" dt="2020-02-14T14:41:01.681" v="1575" actId="478"/>
          <ac:picMkLst>
            <pc:docMk/>
            <pc:sldMk cId="578229502" sldId="266"/>
            <ac:picMk id="7170" creationId="{A995E7BD-026D-4C2E-B2BC-73A394348ADB}"/>
          </ac:picMkLst>
        </pc:picChg>
        <pc:picChg chg="add">
          <ac:chgData name="Johnson, Chad" userId="29e26967-ee32-4210-a1e6-19e5305e9c5f" providerId="ADAL" clId="{4646B135-2D58-4D5D-BD96-2EFC464EE0E7}" dt="2020-02-14T14:41:05.194" v="1576"/>
          <ac:picMkLst>
            <pc:docMk/>
            <pc:sldMk cId="578229502" sldId="266"/>
            <ac:picMk id="7172" creationId="{E81311CB-15A6-4B8A-B59B-06EF0B6478D7}"/>
          </ac:picMkLst>
        </pc:picChg>
      </pc:sldChg>
      <pc:sldChg chg="del">
        <pc:chgData name="Johnson, Chad" userId="29e26967-ee32-4210-a1e6-19e5305e9c5f" providerId="ADAL" clId="{4646B135-2D58-4D5D-BD96-2EFC464EE0E7}" dt="2020-02-13T21:32:51.406" v="0" actId="47"/>
        <pc:sldMkLst>
          <pc:docMk/>
          <pc:sldMk cId="4261176935" sldId="266"/>
        </pc:sldMkLst>
      </pc:sldChg>
      <pc:sldChg chg="del">
        <pc:chgData name="Johnson, Chad" userId="29e26967-ee32-4210-a1e6-19e5305e9c5f" providerId="ADAL" clId="{4646B135-2D58-4D5D-BD96-2EFC464EE0E7}" dt="2020-02-13T21:32:51.406" v="0" actId="47"/>
        <pc:sldMkLst>
          <pc:docMk/>
          <pc:sldMk cId="422646519" sldId="267"/>
        </pc:sldMkLst>
      </pc:sldChg>
      <pc:sldChg chg="addSp delSp modSp add mod modAnim">
        <pc:chgData name="Johnson, Chad" userId="29e26967-ee32-4210-a1e6-19e5305e9c5f" providerId="ADAL" clId="{4646B135-2D58-4D5D-BD96-2EFC464EE0E7}" dt="2020-02-14T15:06:13.738" v="2176" actId="14100"/>
        <pc:sldMkLst>
          <pc:docMk/>
          <pc:sldMk cId="3987405281" sldId="267"/>
        </pc:sldMkLst>
        <pc:spChg chg="mod">
          <ac:chgData name="Johnson, Chad" userId="29e26967-ee32-4210-a1e6-19e5305e9c5f" providerId="ADAL" clId="{4646B135-2D58-4D5D-BD96-2EFC464EE0E7}" dt="2020-02-14T14:54:44.827" v="1748" actId="20577"/>
          <ac:spMkLst>
            <pc:docMk/>
            <pc:sldMk cId="3987405281" sldId="267"/>
            <ac:spMk id="2" creationId="{18457283-366F-4B96-B726-C52A695F37A6}"/>
          </ac:spMkLst>
        </pc:spChg>
        <pc:spChg chg="add del mod">
          <ac:chgData name="Johnson, Chad" userId="29e26967-ee32-4210-a1e6-19e5305e9c5f" providerId="ADAL" clId="{4646B135-2D58-4D5D-BD96-2EFC464EE0E7}" dt="2020-02-14T15:06:09.919" v="2175" actId="20577"/>
          <ac:spMkLst>
            <pc:docMk/>
            <pc:sldMk cId="3987405281" sldId="267"/>
            <ac:spMk id="3" creationId="{6402A8EB-0787-403C-A98A-7BB2AE89C7C1}"/>
          </ac:spMkLst>
        </pc:spChg>
        <pc:spChg chg="add mod">
          <ac:chgData name="Johnson, Chad" userId="29e26967-ee32-4210-a1e6-19e5305e9c5f" providerId="ADAL" clId="{4646B135-2D58-4D5D-BD96-2EFC464EE0E7}" dt="2020-02-14T14:50:36.357" v="1709" actId="208"/>
          <ac:spMkLst>
            <pc:docMk/>
            <pc:sldMk cId="3987405281" sldId="267"/>
            <ac:spMk id="10" creationId="{AB2173C7-8696-4010-BA68-92DC29A4A05F}"/>
          </ac:spMkLst>
        </pc:spChg>
        <pc:spChg chg="add mod">
          <ac:chgData name="Johnson, Chad" userId="29e26967-ee32-4210-a1e6-19e5305e9c5f" providerId="ADAL" clId="{4646B135-2D58-4D5D-BD96-2EFC464EE0E7}" dt="2020-02-14T14:51:22.591" v="1717" actId="14100"/>
          <ac:spMkLst>
            <pc:docMk/>
            <pc:sldMk cId="3987405281" sldId="267"/>
            <ac:spMk id="15" creationId="{9DAF8B69-C134-4AD4-B370-29808C2B15A3}"/>
          </ac:spMkLst>
        </pc:spChg>
        <pc:spChg chg="add mod">
          <ac:chgData name="Johnson, Chad" userId="29e26967-ee32-4210-a1e6-19e5305e9c5f" providerId="ADAL" clId="{4646B135-2D58-4D5D-BD96-2EFC464EE0E7}" dt="2020-02-14T14:52:46.760" v="1730" actId="1076"/>
          <ac:spMkLst>
            <pc:docMk/>
            <pc:sldMk cId="3987405281" sldId="267"/>
            <ac:spMk id="19" creationId="{06513349-1F73-4A9C-8858-71763F435D3F}"/>
          </ac:spMkLst>
        </pc:spChg>
        <pc:picChg chg="add del mod">
          <ac:chgData name="Johnson, Chad" userId="29e26967-ee32-4210-a1e6-19e5305e9c5f" providerId="ADAL" clId="{4646B135-2D58-4D5D-BD96-2EFC464EE0E7}" dt="2020-02-14T14:48:00.775" v="1654"/>
          <ac:picMkLst>
            <pc:docMk/>
            <pc:sldMk cId="3987405281" sldId="267"/>
            <ac:picMk id="5" creationId="{3F7ED4C7-97E8-4147-A4B4-956BD809F4FF}"/>
          </ac:picMkLst>
        </pc:picChg>
        <pc:picChg chg="add del mod">
          <ac:chgData name="Johnson, Chad" userId="29e26967-ee32-4210-a1e6-19e5305e9c5f" providerId="ADAL" clId="{4646B135-2D58-4D5D-BD96-2EFC464EE0E7}" dt="2020-02-14T14:48:04.382" v="1659"/>
          <ac:picMkLst>
            <pc:docMk/>
            <pc:sldMk cId="3987405281" sldId="267"/>
            <ac:picMk id="7" creationId="{BCDCAB5B-AD6B-4E20-AB6B-4A4BD0C4109F}"/>
          </ac:picMkLst>
        </pc:picChg>
        <pc:picChg chg="add mod modCrop">
          <ac:chgData name="Johnson, Chad" userId="29e26967-ee32-4210-a1e6-19e5305e9c5f" providerId="ADAL" clId="{4646B135-2D58-4D5D-BD96-2EFC464EE0E7}" dt="2020-02-14T14:48:30.452" v="1671" actId="1076"/>
          <ac:picMkLst>
            <pc:docMk/>
            <pc:sldMk cId="3987405281" sldId="267"/>
            <ac:picMk id="9" creationId="{B7F41C68-CF86-4B18-9449-9126DA5F1571}"/>
          </ac:picMkLst>
        </pc:picChg>
        <pc:picChg chg="add del mod">
          <ac:chgData name="Johnson, Chad" userId="29e26967-ee32-4210-a1e6-19e5305e9c5f" providerId="ADAL" clId="{4646B135-2D58-4D5D-BD96-2EFC464EE0E7}" dt="2020-02-14T14:46:14.636" v="1632"/>
          <ac:picMkLst>
            <pc:docMk/>
            <pc:sldMk cId="3987405281" sldId="267"/>
            <ac:picMk id="10242" creationId="{5875C718-3D24-4BCA-BE72-DD0F0158B506}"/>
          </ac:picMkLst>
        </pc:picChg>
        <pc:picChg chg="add del mod">
          <ac:chgData name="Johnson, Chad" userId="29e26967-ee32-4210-a1e6-19e5305e9c5f" providerId="ADAL" clId="{4646B135-2D58-4D5D-BD96-2EFC464EE0E7}" dt="2020-02-14T14:47:39.629" v="1649"/>
          <ac:picMkLst>
            <pc:docMk/>
            <pc:sldMk cId="3987405281" sldId="267"/>
            <ac:picMk id="10244" creationId="{192AA4C2-2729-4494-9A78-3EFC748259E8}"/>
          </ac:picMkLst>
        </pc:picChg>
        <pc:cxnChg chg="add mod">
          <ac:chgData name="Johnson, Chad" userId="29e26967-ee32-4210-a1e6-19e5305e9c5f" providerId="ADAL" clId="{4646B135-2D58-4D5D-BD96-2EFC464EE0E7}" dt="2020-02-14T15:06:13.738" v="2176" actId="14100"/>
          <ac:cxnSpMkLst>
            <pc:docMk/>
            <pc:sldMk cId="3987405281" sldId="267"/>
            <ac:cxnSpMk id="12" creationId="{F342F618-C293-43A3-9884-C1C34472A756}"/>
          </ac:cxnSpMkLst>
        </pc:cxnChg>
        <pc:cxnChg chg="add mod">
          <ac:chgData name="Johnson, Chad" userId="29e26967-ee32-4210-a1e6-19e5305e9c5f" providerId="ADAL" clId="{4646B135-2D58-4D5D-BD96-2EFC464EE0E7}" dt="2020-02-14T15:05:59.168" v="2165" actId="14100"/>
          <ac:cxnSpMkLst>
            <pc:docMk/>
            <pc:sldMk cId="3987405281" sldId="267"/>
            <ac:cxnSpMk id="16" creationId="{06163574-CE22-4476-BD8D-5AA7ADEEB82D}"/>
          </ac:cxnSpMkLst>
        </pc:cxnChg>
        <pc:cxnChg chg="add mod">
          <ac:chgData name="Johnson, Chad" userId="29e26967-ee32-4210-a1e6-19e5305e9c5f" providerId="ADAL" clId="{4646B135-2D58-4D5D-BD96-2EFC464EE0E7}" dt="2020-02-14T14:53:00.051" v="1733" actId="14100"/>
          <ac:cxnSpMkLst>
            <pc:docMk/>
            <pc:sldMk cId="3987405281" sldId="267"/>
            <ac:cxnSpMk id="20" creationId="{E1E51CCE-3040-49AA-B929-ED5202BC0A2D}"/>
          </ac:cxnSpMkLst>
        </pc:cxnChg>
        <pc:cxnChg chg="add mod">
          <ac:chgData name="Johnson, Chad" userId="29e26967-ee32-4210-a1e6-19e5305e9c5f" providerId="ADAL" clId="{4646B135-2D58-4D5D-BD96-2EFC464EE0E7}" dt="2020-02-14T14:53:26.409" v="1740" actId="14100"/>
          <ac:cxnSpMkLst>
            <pc:docMk/>
            <pc:sldMk cId="3987405281" sldId="267"/>
            <ac:cxnSpMk id="23" creationId="{D714103B-C407-453A-B097-3159CF5A8C33}"/>
          </ac:cxnSpMkLst>
        </pc:cxnChg>
      </pc:sldChg>
      <pc:sldChg chg="del">
        <pc:chgData name="Johnson, Chad" userId="29e26967-ee32-4210-a1e6-19e5305e9c5f" providerId="ADAL" clId="{4646B135-2D58-4D5D-BD96-2EFC464EE0E7}" dt="2020-02-13T21:32:51.406" v="0" actId="47"/>
        <pc:sldMkLst>
          <pc:docMk/>
          <pc:sldMk cId="1102222410" sldId="268"/>
        </pc:sldMkLst>
      </pc:sldChg>
      <pc:sldChg chg="addSp delSp modSp add mod">
        <pc:chgData name="Johnson, Chad" userId="29e26967-ee32-4210-a1e6-19e5305e9c5f" providerId="ADAL" clId="{4646B135-2D58-4D5D-BD96-2EFC464EE0E7}" dt="2020-02-14T14:58:28.519" v="2048"/>
        <pc:sldMkLst>
          <pc:docMk/>
          <pc:sldMk cId="2119515995" sldId="268"/>
        </pc:sldMkLst>
        <pc:spChg chg="mod">
          <ac:chgData name="Johnson, Chad" userId="29e26967-ee32-4210-a1e6-19e5305e9c5f" providerId="ADAL" clId="{4646B135-2D58-4D5D-BD96-2EFC464EE0E7}" dt="2020-02-14T14:55:02.327" v="1785" actId="20577"/>
          <ac:spMkLst>
            <pc:docMk/>
            <pc:sldMk cId="2119515995" sldId="268"/>
            <ac:spMk id="2" creationId="{9BC34271-DECC-438C-A44A-01AB1A3CA46E}"/>
          </ac:spMkLst>
        </pc:spChg>
        <pc:spChg chg="mod">
          <ac:chgData name="Johnson, Chad" userId="29e26967-ee32-4210-a1e6-19e5305e9c5f" providerId="ADAL" clId="{4646B135-2D58-4D5D-BD96-2EFC464EE0E7}" dt="2020-02-14T14:58:19.968" v="2044" actId="20577"/>
          <ac:spMkLst>
            <pc:docMk/>
            <pc:sldMk cId="2119515995" sldId="268"/>
            <ac:spMk id="3" creationId="{D736CC77-8BBA-49A2-A936-DCB0BC3AFA19}"/>
          </ac:spMkLst>
        </pc:spChg>
        <pc:picChg chg="add del mod">
          <ac:chgData name="Johnson, Chad" userId="29e26967-ee32-4210-a1e6-19e5305e9c5f" providerId="ADAL" clId="{4646B135-2D58-4D5D-BD96-2EFC464EE0E7}" dt="2020-02-14T14:58:28.519" v="2048"/>
          <ac:picMkLst>
            <pc:docMk/>
            <pc:sldMk cId="2119515995" sldId="268"/>
            <ac:picMk id="5" creationId="{C6441B5A-A699-4D9E-ACF4-3D782B75178B}"/>
          </ac:picMkLst>
        </pc:picChg>
      </pc:sldChg>
      <pc:sldChg chg="del">
        <pc:chgData name="Johnson, Chad" userId="29e26967-ee32-4210-a1e6-19e5305e9c5f" providerId="ADAL" clId="{4646B135-2D58-4D5D-BD96-2EFC464EE0E7}" dt="2020-02-13T21:32:51.406" v="0" actId="47"/>
        <pc:sldMkLst>
          <pc:docMk/>
          <pc:sldMk cId="1215716590" sldId="269"/>
        </pc:sldMkLst>
      </pc:sldChg>
      <pc:sldChg chg="addSp delSp modSp add mod modAnim">
        <pc:chgData name="Johnson, Chad" userId="29e26967-ee32-4210-a1e6-19e5305e9c5f" providerId="ADAL" clId="{4646B135-2D58-4D5D-BD96-2EFC464EE0E7}" dt="2020-02-14T15:03:20.286" v="2132" actId="14100"/>
        <pc:sldMkLst>
          <pc:docMk/>
          <pc:sldMk cId="2128072975" sldId="269"/>
        </pc:sldMkLst>
        <pc:spChg chg="del">
          <ac:chgData name="Johnson, Chad" userId="29e26967-ee32-4210-a1e6-19e5305e9c5f" providerId="ADAL" clId="{4646B135-2D58-4D5D-BD96-2EFC464EE0E7}" dt="2020-02-14T14:58:32.903" v="2050"/>
          <ac:spMkLst>
            <pc:docMk/>
            <pc:sldMk cId="2128072975" sldId="269"/>
            <ac:spMk id="2" creationId="{D03428A9-752F-4D90-BD56-99286787E675}"/>
          </ac:spMkLst>
        </pc:spChg>
        <pc:spChg chg="del">
          <ac:chgData name="Johnson, Chad" userId="29e26967-ee32-4210-a1e6-19e5305e9c5f" providerId="ADAL" clId="{4646B135-2D58-4D5D-BD96-2EFC464EE0E7}" dt="2020-02-14T14:58:32.903" v="2050"/>
          <ac:spMkLst>
            <pc:docMk/>
            <pc:sldMk cId="2128072975" sldId="269"/>
            <ac:spMk id="3" creationId="{E644EA1B-BC42-4C8B-8789-2D13068C265B}"/>
          </ac:spMkLst>
        </pc:spChg>
        <pc:spChg chg="add mod">
          <ac:chgData name="Johnson, Chad" userId="29e26967-ee32-4210-a1e6-19e5305e9c5f" providerId="ADAL" clId="{4646B135-2D58-4D5D-BD96-2EFC464EE0E7}" dt="2020-02-14T15:01:43.718" v="2110" actId="14100"/>
          <ac:spMkLst>
            <pc:docMk/>
            <pc:sldMk cId="2128072975" sldId="269"/>
            <ac:spMk id="6" creationId="{2983B855-6B64-4BE6-9914-6AA3FE8E5BBC}"/>
          </ac:spMkLst>
        </pc:spChg>
        <pc:picChg chg="add mod">
          <ac:chgData name="Johnson, Chad" userId="29e26967-ee32-4210-a1e6-19e5305e9c5f" providerId="ADAL" clId="{4646B135-2D58-4D5D-BD96-2EFC464EE0E7}" dt="2020-02-14T14:58:33.818" v="2051"/>
          <ac:picMkLst>
            <pc:docMk/>
            <pc:sldMk cId="2128072975" sldId="269"/>
            <ac:picMk id="5" creationId="{5467B21E-FD44-4EF9-8A82-AB8238902FDB}"/>
          </ac:picMkLst>
        </pc:picChg>
        <pc:cxnChg chg="add mod">
          <ac:chgData name="Johnson, Chad" userId="29e26967-ee32-4210-a1e6-19e5305e9c5f" providerId="ADAL" clId="{4646B135-2D58-4D5D-BD96-2EFC464EE0E7}" dt="2020-02-14T15:02:01.359" v="2113" actId="14100"/>
          <ac:cxnSpMkLst>
            <pc:docMk/>
            <pc:sldMk cId="2128072975" sldId="269"/>
            <ac:cxnSpMk id="7" creationId="{3C2200EE-A833-4C04-B5F7-F6CEB84FC2D3}"/>
          </ac:cxnSpMkLst>
        </pc:cxnChg>
        <pc:cxnChg chg="add mod">
          <ac:chgData name="Johnson, Chad" userId="29e26967-ee32-4210-a1e6-19e5305e9c5f" providerId="ADAL" clId="{4646B135-2D58-4D5D-BD96-2EFC464EE0E7}" dt="2020-02-14T15:02:09.335" v="2116" actId="14100"/>
          <ac:cxnSpMkLst>
            <pc:docMk/>
            <pc:sldMk cId="2128072975" sldId="269"/>
            <ac:cxnSpMk id="10" creationId="{F0EF9BA9-76EC-4EBA-B6A6-3EF4E1F7B3C3}"/>
          </ac:cxnSpMkLst>
        </pc:cxnChg>
        <pc:cxnChg chg="add mod">
          <ac:chgData name="Johnson, Chad" userId="29e26967-ee32-4210-a1e6-19e5305e9c5f" providerId="ADAL" clId="{4646B135-2D58-4D5D-BD96-2EFC464EE0E7}" dt="2020-02-14T15:02:17.060" v="2119" actId="14100"/>
          <ac:cxnSpMkLst>
            <pc:docMk/>
            <pc:sldMk cId="2128072975" sldId="269"/>
            <ac:cxnSpMk id="13" creationId="{0DCDD07E-B106-4A82-B090-88FFED0AF3D6}"/>
          </ac:cxnSpMkLst>
        </pc:cxnChg>
        <pc:cxnChg chg="add mod">
          <ac:chgData name="Johnson, Chad" userId="29e26967-ee32-4210-a1e6-19e5305e9c5f" providerId="ADAL" clId="{4646B135-2D58-4D5D-BD96-2EFC464EE0E7}" dt="2020-02-14T15:03:20.286" v="2132" actId="14100"/>
          <ac:cxnSpMkLst>
            <pc:docMk/>
            <pc:sldMk cId="2128072975" sldId="269"/>
            <ac:cxnSpMk id="16" creationId="{F626BDE1-B505-4F3A-8535-B1D1A338E1AC}"/>
          </ac:cxnSpMkLst>
        </pc:cxnChg>
        <pc:cxnChg chg="add mod">
          <ac:chgData name="Johnson, Chad" userId="29e26967-ee32-4210-a1e6-19e5305e9c5f" providerId="ADAL" clId="{4646B135-2D58-4D5D-BD96-2EFC464EE0E7}" dt="2020-02-14T15:02:45.272" v="2127" actId="14100"/>
          <ac:cxnSpMkLst>
            <pc:docMk/>
            <pc:sldMk cId="2128072975" sldId="269"/>
            <ac:cxnSpMk id="21" creationId="{EBFDDDF5-A012-4072-8A38-D7C8EFB50A13}"/>
          </ac:cxnSpMkLst>
        </pc:cxnChg>
        <pc:cxnChg chg="add mod">
          <ac:chgData name="Johnson, Chad" userId="29e26967-ee32-4210-a1e6-19e5305e9c5f" providerId="ADAL" clId="{4646B135-2D58-4D5D-BD96-2EFC464EE0E7}" dt="2020-02-14T15:02:55.323" v="2130" actId="14100"/>
          <ac:cxnSpMkLst>
            <pc:docMk/>
            <pc:sldMk cId="2128072975" sldId="269"/>
            <ac:cxnSpMk id="24" creationId="{771D8CBB-6F6E-4A1D-9436-33901E02B5CA}"/>
          </ac:cxnSpMkLst>
        </pc:cxnChg>
      </pc:sldChg>
      <pc:sldChg chg="del">
        <pc:chgData name="Johnson, Chad" userId="29e26967-ee32-4210-a1e6-19e5305e9c5f" providerId="ADAL" clId="{4646B135-2D58-4D5D-BD96-2EFC464EE0E7}" dt="2020-02-13T21:32:51.406" v="0" actId="47"/>
        <pc:sldMkLst>
          <pc:docMk/>
          <pc:sldMk cId="2573075506" sldId="270"/>
        </pc:sldMkLst>
      </pc:sldChg>
      <pc:sldChg chg="addSp modSp add mod">
        <pc:chgData name="Johnson, Chad" userId="29e26967-ee32-4210-a1e6-19e5305e9c5f" providerId="ADAL" clId="{4646B135-2D58-4D5D-BD96-2EFC464EE0E7}" dt="2020-02-14T15:03:39.741" v="2136" actId="962"/>
        <pc:sldMkLst>
          <pc:docMk/>
          <pc:sldMk cId="4254100007" sldId="270"/>
        </pc:sldMkLst>
        <pc:picChg chg="add mod">
          <ac:chgData name="Johnson, Chad" userId="29e26967-ee32-4210-a1e6-19e5305e9c5f" providerId="ADAL" clId="{4646B135-2D58-4D5D-BD96-2EFC464EE0E7}" dt="2020-02-14T15:03:39.741" v="2136" actId="962"/>
          <ac:picMkLst>
            <pc:docMk/>
            <pc:sldMk cId="4254100007" sldId="270"/>
            <ac:picMk id="3" creationId="{445AB19E-8962-4780-B53F-E75039A03C90}"/>
          </ac:picMkLst>
        </pc:picChg>
      </pc:sldChg>
      <pc:sldChg chg="addSp modSp add mod">
        <pc:chgData name="Johnson, Chad" userId="29e26967-ee32-4210-a1e6-19e5305e9c5f" providerId="ADAL" clId="{4646B135-2D58-4D5D-BD96-2EFC464EE0E7}" dt="2020-02-14T15:03:57.434" v="2140" actId="962"/>
        <pc:sldMkLst>
          <pc:docMk/>
          <pc:sldMk cId="1343183443" sldId="271"/>
        </pc:sldMkLst>
        <pc:picChg chg="add mod">
          <ac:chgData name="Johnson, Chad" userId="29e26967-ee32-4210-a1e6-19e5305e9c5f" providerId="ADAL" clId="{4646B135-2D58-4D5D-BD96-2EFC464EE0E7}" dt="2020-02-14T15:03:57.434" v="2140" actId="962"/>
          <ac:picMkLst>
            <pc:docMk/>
            <pc:sldMk cId="1343183443" sldId="271"/>
            <ac:picMk id="3" creationId="{CED9B076-8AB5-47C7-AAD9-E07B4074FD0E}"/>
          </ac:picMkLst>
        </pc:picChg>
      </pc:sldChg>
      <pc:sldChg chg="del">
        <pc:chgData name="Johnson, Chad" userId="29e26967-ee32-4210-a1e6-19e5305e9c5f" providerId="ADAL" clId="{4646B135-2D58-4D5D-BD96-2EFC464EE0E7}" dt="2020-02-13T21:32:51.406" v="0" actId="47"/>
        <pc:sldMkLst>
          <pc:docMk/>
          <pc:sldMk cId="3556021070" sldId="271"/>
        </pc:sldMkLst>
      </pc:sldChg>
      <pc:sldChg chg="del">
        <pc:chgData name="Johnson, Chad" userId="29e26967-ee32-4210-a1e6-19e5305e9c5f" providerId="ADAL" clId="{4646B135-2D58-4D5D-BD96-2EFC464EE0E7}" dt="2020-02-13T21:32:51.406" v="0" actId="47"/>
        <pc:sldMkLst>
          <pc:docMk/>
          <pc:sldMk cId="874968768" sldId="272"/>
        </pc:sldMkLst>
      </pc:sldChg>
      <pc:sldChg chg="addSp modSp add mod">
        <pc:chgData name="Johnson, Chad" userId="29e26967-ee32-4210-a1e6-19e5305e9c5f" providerId="ADAL" clId="{4646B135-2D58-4D5D-BD96-2EFC464EE0E7}" dt="2020-02-14T15:04:10.715" v="2144" actId="962"/>
        <pc:sldMkLst>
          <pc:docMk/>
          <pc:sldMk cId="3520541289" sldId="272"/>
        </pc:sldMkLst>
        <pc:picChg chg="add mod">
          <ac:chgData name="Johnson, Chad" userId="29e26967-ee32-4210-a1e6-19e5305e9c5f" providerId="ADAL" clId="{4646B135-2D58-4D5D-BD96-2EFC464EE0E7}" dt="2020-02-14T15:04:10.715" v="2144" actId="962"/>
          <ac:picMkLst>
            <pc:docMk/>
            <pc:sldMk cId="3520541289" sldId="272"/>
            <ac:picMk id="3" creationId="{812DD399-21F4-47A5-8AB5-9DA4207A6535}"/>
          </ac:picMkLst>
        </pc:picChg>
      </pc:sldChg>
      <pc:sldChg chg="addSp add">
        <pc:chgData name="Johnson, Chad" userId="29e26967-ee32-4210-a1e6-19e5305e9c5f" providerId="ADAL" clId="{4646B135-2D58-4D5D-BD96-2EFC464EE0E7}" dt="2020-02-14T15:05:06.828" v="2148"/>
        <pc:sldMkLst>
          <pc:docMk/>
          <pc:sldMk cId="2627341514" sldId="273"/>
        </pc:sldMkLst>
        <pc:picChg chg="add">
          <ac:chgData name="Johnson, Chad" userId="29e26967-ee32-4210-a1e6-19e5305e9c5f" providerId="ADAL" clId="{4646B135-2D58-4D5D-BD96-2EFC464EE0E7}" dt="2020-02-14T15:05:06.828" v="2148"/>
          <ac:picMkLst>
            <pc:docMk/>
            <pc:sldMk cId="2627341514" sldId="273"/>
            <ac:picMk id="11266" creationId="{6102D15D-5084-4FE7-BA84-6BA9F9A3414C}"/>
          </ac:picMkLst>
        </pc:picChg>
      </pc:sldChg>
      <pc:sldChg chg="del">
        <pc:chgData name="Johnson, Chad" userId="29e26967-ee32-4210-a1e6-19e5305e9c5f" providerId="ADAL" clId="{4646B135-2D58-4D5D-BD96-2EFC464EE0E7}" dt="2020-02-13T21:32:51.406" v="0" actId="47"/>
        <pc:sldMkLst>
          <pc:docMk/>
          <pc:sldMk cId="3374382279" sldId="273"/>
        </pc:sldMkLst>
      </pc:sldChg>
      <pc:sldChg chg="addSp delSp modSp add mod ord modAnim">
        <pc:chgData name="Johnson, Chad" userId="29e26967-ee32-4210-a1e6-19e5305e9c5f" providerId="ADAL" clId="{4646B135-2D58-4D5D-BD96-2EFC464EE0E7}" dt="2020-02-14T21:43:13.693" v="5202" actId="255"/>
        <pc:sldMkLst>
          <pc:docMk/>
          <pc:sldMk cId="719554763" sldId="274"/>
        </pc:sldMkLst>
        <pc:spChg chg="mod">
          <ac:chgData name="Johnson, Chad" userId="29e26967-ee32-4210-a1e6-19e5305e9c5f" providerId="ADAL" clId="{4646B135-2D58-4D5D-BD96-2EFC464EE0E7}" dt="2020-02-14T15:05:13.760" v="2157" actId="20577"/>
          <ac:spMkLst>
            <pc:docMk/>
            <pc:sldMk cId="719554763" sldId="274"/>
            <ac:spMk id="2" creationId="{002998BD-D0D8-48C3-9EAE-FB6BBF7778D1}"/>
          </ac:spMkLst>
        </pc:spChg>
        <pc:spChg chg="mod">
          <ac:chgData name="Johnson, Chad" userId="29e26967-ee32-4210-a1e6-19e5305e9c5f" providerId="ADAL" clId="{4646B135-2D58-4D5D-BD96-2EFC464EE0E7}" dt="2020-02-14T21:43:13.693" v="5202" actId="255"/>
          <ac:spMkLst>
            <pc:docMk/>
            <pc:sldMk cId="719554763" sldId="274"/>
            <ac:spMk id="3" creationId="{FFEF6ED6-DE08-4EFD-8775-A43CFEB45A58}"/>
          </ac:spMkLst>
        </pc:spChg>
        <pc:picChg chg="add del">
          <ac:chgData name="Johnson, Chad" userId="29e26967-ee32-4210-a1e6-19e5305e9c5f" providerId="ADAL" clId="{4646B135-2D58-4D5D-BD96-2EFC464EE0E7}" dt="2020-02-14T21:38:42.385" v="4846" actId="478"/>
          <ac:picMkLst>
            <pc:docMk/>
            <pc:sldMk cId="719554763" sldId="274"/>
            <ac:picMk id="14338" creationId="{8DF111B9-5EB4-4F0B-AE33-5250B7945250}"/>
          </ac:picMkLst>
        </pc:picChg>
        <pc:picChg chg="add mod">
          <ac:chgData name="Johnson, Chad" userId="29e26967-ee32-4210-a1e6-19e5305e9c5f" providerId="ADAL" clId="{4646B135-2D58-4D5D-BD96-2EFC464EE0E7}" dt="2020-02-14T21:38:57.013" v="4849" actId="1076"/>
          <ac:picMkLst>
            <pc:docMk/>
            <pc:sldMk cId="719554763" sldId="274"/>
            <ac:picMk id="14340" creationId="{5D05C3EB-D93A-45EB-AA07-1963B8AC1BA0}"/>
          </ac:picMkLst>
        </pc:picChg>
        <pc:picChg chg="add mod">
          <ac:chgData name="Johnson, Chad" userId="29e26967-ee32-4210-a1e6-19e5305e9c5f" providerId="ADAL" clId="{4646B135-2D58-4D5D-BD96-2EFC464EE0E7}" dt="2020-02-14T21:39:23.997" v="4853" actId="14100"/>
          <ac:picMkLst>
            <pc:docMk/>
            <pc:sldMk cId="719554763" sldId="274"/>
            <ac:picMk id="14342" creationId="{A59E072B-E6A5-43DE-A5CB-4E1CD5F0B65A}"/>
          </ac:picMkLst>
        </pc:picChg>
        <pc:picChg chg="add mod">
          <ac:chgData name="Johnson, Chad" userId="29e26967-ee32-4210-a1e6-19e5305e9c5f" providerId="ADAL" clId="{4646B135-2D58-4D5D-BD96-2EFC464EE0E7}" dt="2020-02-14T21:39:42.981" v="4858" actId="14100"/>
          <ac:picMkLst>
            <pc:docMk/>
            <pc:sldMk cId="719554763" sldId="274"/>
            <ac:picMk id="14344" creationId="{9C7B221F-93A1-4B30-B2D2-9EB236AC0311}"/>
          </ac:picMkLst>
        </pc:picChg>
      </pc:sldChg>
      <pc:sldChg chg="del">
        <pc:chgData name="Johnson, Chad" userId="29e26967-ee32-4210-a1e6-19e5305e9c5f" providerId="ADAL" clId="{4646B135-2D58-4D5D-BD96-2EFC464EE0E7}" dt="2020-02-13T21:32:51.406" v="0" actId="47"/>
        <pc:sldMkLst>
          <pc:docMk/>
          <pc:sldMk cId="3603985983" sldId="274"/>
        </pc:sldMkLst>
      </pc:sldChg>
      <pc:sldChg chg="addSp add">
        <pc:chgData name="Johnson, Chad" userId="29e26967-ee32-4210-a1e6-19e5305e9c5f" providerId="ADAL" clId="{4646B135-2D58-4D5D-BD96-2EFC464EE0E7}" dt="2020-02-14T15:06:54.147" v="2178"/>
        <pc:sldMkLst>
          <pc:docMk/>
          <pc:sldMk cId="2699229874" sldId="275"/>
        </pc:sldMkLst>
        <pc:picChg chg="add">
          <ac:chgData name="Johnson, Chad" userId="29e26967-ee32-4210-a1e6-19e5305e9c5f" providerId="ADAL" clId="{4646B135-2D58-4D5D-BD96-2EFC464EE0E7}" dt="2020-02-14T15:06:54.147" v="2178"/>
          <ac:picMkLst>
            <pc:docMk/>
            <pc:sldMk cId="2699229874" sldId="275"/>
            <ac:picMk id="13314" creationId="{85DC550E-21E5-4AFA-B1A6-3311A461424E}"/>
          </ac:picMkLst>
        </pc:picChg>
      </pc:sldChg>
      <pc:sldChg chg="del">
        <pc:chgData name="Johnson, Chad" userId="29e26967-ee32-4210-a1e6-19e5305e9c5f" providerId="ADAL" clId="{4646B135-2D58-4D5D-BD96-2EFC464EE0E7}" dt="2020-02-13T21:32:51.406" v="0" actId="47"/>
        <pc:sldMkLst>
          <pc:docMk/>
          <pc:sldMk cId="3952242542" sldId="275"/>
        </pc:sldMkLst>
      </pc:sldChg>
      <pc:sldChg chg="addSp delSp modSp add">
        <pc:chgData name="Johnson, Chad" userId="29e26967-ee32-4210-a1e6-19e5305e9c5f" providerId="ADAL" clId="{4646B135-2D58-4D5D-BD96-2EFC464EE0E7}" dt="2020-02-14T15:08:42.329" v="2183"/>
        <pc:sldMkLst>
          <pc:docMk/>
          <pc:sldMk cId="641709479" sldId="276"/>
        </pc:sldMkLst>
        <pc:picChg chg="add del">
          <ac:chgData name="Johnson, Chad" userId="29e26967-ee32-4210-a1e6-19e5305e9c5f" providerId="ADAL" clId="{4646B135-2D58-4D5D-BD96-2EFC464EE0E7}" dt="2020-02-14T15:08:32.832" v="2181"/>
          <ac:picMkLst>
            <pc:docMk/>
            <pc:sldMk cId="641709479" sldId="276"/>
            <ac:picMk id="15362" creationId="{DFA20996-18A9-4DB7-9ECC-E6743B5EA14D}"/>
          </ac:picMkLst>
        </pc:picChg>
        <pc:picChg chg="add mod">
          <ac:chgData name="Johnson, Chad" userId="29e26967-ee32-4210-a1e6-19e5305e9c5f" providerId="ADAL" clId="{4646B135-2D58-4D5D-BD96-2EFC464EE0E7}" dt="2020-02-14T15:08:42.329" v="2183"/>
          <ac:picMkLst>
            <pc:docMk/>
            <pc:sldMk cId="641709479" sldId="276"/>
            <ac:picMk id="15364" creationId="{A8D7E4DD-28EA-45D5-A378-074C785321C0}"/>
          </ac:picMkLst>
        </pc:picChg>
      </pc:sldChg>
      <pc:sldChg chg="del">
        <pc:chgData name="Johnson, Chad" userId="29e26967-ee32-4210-a1e6-19e5305e9c5f" providerId="ADAL" clId="{4646B135-2D58-4D5D-BD96-2EFC464EE0E7}" dt="2020-02-13T21:32:51.406" v="0" actId="47"/>
        <pc:sldMkLst>
          <pc:docMk/>
          <pc:sldMk cId="2966734086" sldId="276"/>
        </pc:sldMkLst>
      </pc:sldChg>
      <pc:sldChg chg="del">
        <pc:chgData name="Johnson, Chad" userId="29e26967-ee32-4210-a1e6-19e5305e9c5f" providerId="ADAL" clId="{4646B135-2D58-4D5D-BD96-2EFC464EE0E7}" dt="2020-02-13T21:32:51.406" v="0" actId="47"/>
        <pc:sldMkLst>
          <pc:docMk/>
          <pc:sldMk cId="2064437057" sldId="277"/>
        </pc:sldMkLst>
      </pc:sldChg>
      <pc:sldChg chg="addSp modSp add">
        <pc:chgData name="Johnson, Chad" userId="29e26967-ee32-4210-a1e6-19e5305e9c5f" providerId="ADAL" clId="{4646B135-2D58-4D5D-BD96-2EFC464EE0E7}" dt="2020-02-14T15:08:57.563" v="2186"/>
        <pc:sldMkLst>
          <pc:docMk/>
          <pc:sldMk cId="2209243150" sldId="277"/>
        </pc:sldMkLst>
        <pc:picChg chg="add mod">
          <ac:chgData name="Johnson, Chad" userId="29e26967-ee32-4210-a1e6-19e5305e9c5f" providerId="ADAL" clId="{4646B135-2D58-4D5D-BD96-2EFC464EE0E7}" dt="2020-02-14T15:08:57.563" v="2186"/>
          <ac:picMkLst>
            <pc:docMk/>
            <pc:sldMk cId="2209243150" sldId="277"/>
            <ac:picMk id="16386" creationId="{148194DE-90E1-42E1-A3B5-19B76C064014}"/>
          </ac:picMkLst>
        </pc:picChg>
      </pc:sldChg>
      <pc:sldChg chg="del">
        <pc:chgData name="Johnson, Chad" userId="29e26967-ee32-4210-a1e6-19e5305e9c5f" providerId="ADAL" clId="{4646B135-2D58-4D5D-BD96-2EFC464EE0E7}" dt="2020-02-13T21:32:51.406" v="0" actId="47"/>
        <pc:sldMkLst>
          <pc:docMk/>
          <pc:sldMk cId="607376379" sldId="278"/>
        </pc:sldMkLst>
      </pc:sldChg>
      <pc:sldChg chg="addSp modSp add">
        <pc:chgData name="Johnson, Chad" userId="29e26967-ee32-4210-a1e6-19e5305e9c5f" providerId="ADAL" clId="{4646B135-2D58-4D5D-BD96-2EFC464EE0E7}" dt="2020-02-14T15:10:02.079" v="2191"/>
        <pc:sldMkLst>
          <pc:docMk/>
          <pc:sldMk cId="2943136436" sldId="278"/>
        </pc:sldMkLst>
        <pc:picChg chg="add mod">
          <ac:chgData name="Johnson, Chad" userId="29e26967-ee32-4210-a1e6-19e5305e9c5f" providerId="ADAL" clId="{4646B135-2D58-4D5D-BD96-2EFC464EE0E7}" dt="2020-02-14T15:10:02.079" v="2191"/>
          <ac:picMkLst>
            <pc:docMk/>
            <pc:sldMk cId="2943136436" sldId="278"/>
            <ac:picMk id="17410" creationId="{37D05396-519F-499E-AD40-7275DC2B1EE9}"/>
          </ac:picMkLst>
        </pc:picChg>
      </pc:sldChg>
      <pc:sldChg chg="del">
        <pc:chgData name="Johnson, Chad" userId="29e26967-ee32-4210-a1e6-19e5305e9c5f" providerId="ADAL" clId="{4646B135-2D58-4D5D-BD96-2EFC464EE0E7}" dt="2020-02-13T21:32:51.406" v="0" actId="47"/>
        <pc:sldMkLst>
          <pc:docMk/>
          <pc:sldMk cId="1611569480" sldId="279"/>
        </pc:sldMkLst>
      </pc:sldChg>
      <pc:sldChg chg="addSp delSp modSp add">
        <pc:chgData name="Johnson, Chad" userId="29e26967-ee32-4210-a1e6-19e5305e9c5f" providerId="ADAL" clId="{4646B135-2D58-4D5D-BD96-2EFC464EE0E7}" dt="2020-02-14T15:12:23.974" v="2197" actId="14100"/>
        <pc:sldMkLst>
          <pc:docMk/>
          <pc:sldMk cId="2612078200" sldId="279"/>
        </pc:sldMkLst>
        <pc:picChg chg="add del">
          <ac:chgData name="Johnson, Chad" userId="29e26967-ee32-4210-a1e6-19e5305e9c5f" providerId="ADAL" clId="{4646B135-2D58-4D5D-BD96-2EFC464EE0E7}" dt="2020-02-14T15:11:34.551" v="2194" actId="478"/>
          <ac:picMkLst>
            <pc:docMk/>
            <pc:sldMk cId="2612078200" sldId="279"/>
            <ac:picMk id="18434" creationId="{D82E9E43-1B8D-4307-839D-6C1F13185A3D}"/>
          </ac:picMkLst>
        </pc:picChg>
        <pc:picChg chg="add mod">
          <ac:chgData name="Johnson, Chad" userId="29e26967-ee32-4210-a1e6-19e5305e9c5f" providerId="ADAL" clId="{4646B135-2D58-4D5D-BD96-2EFC464EE0E7}" dt="2020-02-14T15:12:23.974" v="2197" actId="14100"/>
          <ac:picMkLst>
            <pc:docMk/>
            <pc:sldMk cId="2612078200" sldId="279"/>
            <ac:picMk id="18436" creationId="{DE750B56-BCEA-4E1D-A843-05CFC3EE9B2D}"/>
          </ac:picMkLst>
        </pc:picChg>
      </pc:sldChg>
      <pc:sldChg chg="del">
        <pc:chgData name="Johnson, Chad" userId="29e26967-ee32-4210-a1e6-19e5305e9c5f" providerId="ADAL" clId="{4646B135-2D58-4D5D-BD96-2EFC464EE0E7}" dt="2020-02-13T21:32:51.406" v="0" actId="47"/>
        <pc:sldMkLst>
          <pc:docMk/>
          <pc:sldMk cId="1762918087" sldId="280"/>
        </pc:sldMkLst>
      </pc:sldChg>
      <pc:sldChg chg="addSp delSp modSp add mod setBg delAnim modAnim">
        <pc:chgData name="Johnson, Chad" userId="29e26967-ee32-4210-a1e6-19e5305e9c5f" providerId="ADAL" clId="{4646B135-2D58-4D5D-BD96-2EFC464EE0E7}" dt="2020-02-17T14:30:31.094" v="5324"/>
        <pc:sldMkLst>
          <pc:docMk/>
          <pc:sldMk cId="3210022111" sldId="280"/>
        </pc:sldMkLst>
        <pc:spChg chg="add mod">
          <ac:chgData name="Johnson, Chad" userId="29e26967-ee32-4210-a1e6-19e5305e9c5f" providerId="ADAL" clId="{4646B135-2D58-4D5D-BD96-2EFC464EE0E7}" dt="2020-02-17T14:29:54.005" v="5313" actId="207"/>
          <ac:spMkLst>
            <pc:docMk/>
            <pc:sldMk cId="3210022111" sldId="280"/>
            <ac:spMk id="2" creationId="{5B9F3492-FFD3-4AF9-B0AE-4C8820B3825A}"/>
          </ac:spMkLst>
        </pc:spChg>
        <pc:spChg chg="add mod">
          <ac:chgData name="Johnson, Chad" userId="29e26967-ee32-4210-a1e6-19e5305e9c5f" providerId="ADAL" clId="{4646B135-2D58-4D5D-BD96-2EFC464EE0E7}" dt="2020-02-17T14:29:54.005" v="5313" actId="207"/>
          <ac:spMkLst>
            <pc:docMk/>
            <pc:sldMk cId="3210022111" sldId="280"/>
            <ac:spMk id="6" creationId="{06A4F3E7-B2CB-485D-8656-CC017A45B9CC}"/>
          </ac:spMkLst>
        </pc:spChg>
        <pc:spChg chg="add mod">
          <ac:chgData name="Johnson, Chad" userId="29e26967-ee32-4210-a1e6-19e5305e9c5f" providerId="ADAL" clId="{4646B135-2D58-4D5D-BD96-2EFC464EE0E7}" dt="2020-02-17T14:29:54.005" v="5313" actId="207"/>
          <ac:spMkLst>
            <pc:docMk/>
            <pc:sldMk cId="3210022111" sldId="280"/>
            <ac:spMk id="7" creationId="{0376C4C1-7716-4B21-84B8-C699150ECAF8}"/>
          </ac:spMkLst>
        </pc:spChg>
        <pc:spChg chg="add mod">
          <ac:chgData name="Johnson, Chad" userId="29e26967-ee32-4210-a1e6-19e5305e9c5f" providerId="ADAL" clId="{4646B135-2D58-4D5D-BD96-2EFC464EE0E7}" dt="2020-02-17T14:29:54.005" v="5313" actId="207"/>
          <ac:spMkLst>
            <pc:docMk/>
            <pc:sldMk cId="3210022111" sldId="280"/>
            <ac:spMk id="8" creationId="{0F3B67A8-0D96-41F1-825B-C6B6443E177E}"/>
          </ac:spMkLst>
        </pc:spChg>
        <pc:spChg chg="add mod">
          <ac:chgData name="Johnson, Chad" userId="29e26967-ee32-4210-a1e6-19e5305e9c5f" providerId="ADAL" clId="{4646B135-2D58-4D5D-BD96-2EFC464EE0E7}" dt="2020-02-17T14:29:54.005" v="5313" actId="207"/>
          <ac:spMkLst>
            <pc:docMk/>
            <pc:sldMk cId="3210022111" sldId="280"/>
            <ac:spMk id="9" creationId="{80C9A344-5326-49EA-8418-8472E649ED30}"/>
          </ac:spMkLst>
        </pc:spChg>
        <pc:spChg chg="add del mod">
          <ac:chgData name="Johnson, Chad" userId="29e26967-ee32-4210-a1e6-19e5305e9c5f" providerId="ADAL" clId="{4646B135-2D58-4D5D-BD96-2EFC464EE0E7}" dt="2020-02-14T15:28:03.481" v="2475" actId="478"/>
          <ac:spMkLst>
            <pc:docMk/>
            <pc:sldMk cId="3210022111" sldId="280"/>
            <ac:spMk id="10" creationId="{16B96F04-C3F8-4A9A-8C5D-71857B172E0E}"/>
          </ac:spMkLst>
        </pc:spChg>
        <pc:spChg chg="add mod">
          <ac:chgData name="Johnson, Chad" userId="29e26967-ee32-4210-a1e6-19e5305e9c5f" providerId="ADAL" clId="{4646B135-2D58-4D5D-BD96-2EFC464EE0E7}" dt="2020-02-17T14:29:54.005" v="5313" actId="207"/>
          <ac:spMkLst>
            <pc:docMk/>
            <pc:sldMk cId="3210022111" sldId="280"/>
            <ac:spMk id="11" creationId="{ED99ACED-E302-4394-9220-3310476B493E}"/>
          </ac:spMkLst>
        </pc:spChg>
        <pc:spChg chg="add mod">
          <ac:chgData name="Johnson, Chad" userId="29e26967-ee32-4210-a1e6-19e5305e9c5f" providerId="ADAL" clId="{4646B135-2D58-4D5D-BD96-2EFC464EE0E7}" dt="2020-02-17T14:29:54.005" v="5313" actId="207"/>
          <ac:spMkLst>
            <pc:docMk/>
            <pc:sldMk cId="3210022111" sldId="280"/>
            <ac:spMk id="12" creationId="{EFF11362-F431-40DB-B9B0-3850615AD485}"/>
          </ac:spMkLst>
        </pc:spChg>
        <pc:spChg chg="add del mod">
          <ac:chgData name="Johnson, Chad" userId="29e26967-ee32-4210-a1e6-19e5305e9c5f" providerId="ADAL" clId="{4646B135-2D58-4D5D-BD96-2EFC464EE0E7}" dt="2020-02-14T15:27:58.152" v="2474" actId="478"/>
          <ac:spMkLst>
            <pc:docMk/>
            <pc:sldMk cId="3210022111" sldId="280"/>
            <ac:spMk id="13" creationId="{9136E36E-9492-4974-B847-095087919594}"/>
          </ac:spMkLst>
        </pc:spChg>
        <pc:spChg chg="add mod">
          <ac:chgData name="Johnson, Chad" userId="29e26967-ee32-4210-a1e6-19e5305e9c5f" providerId="ADAL" clId="{4646B135-2D58-4D5D-BD96-2EFC464EE0E7}" dt="2020-02-17T14:29:54.005" v="5313" actId="207"/>
          <ac:spMkLst>
            <pc:docMk/>
            <pc:sldMk cId="3210022111" sldId="280"/>
            <ac:spMk id="16" creationId="{B1648FE2-2807-4DD5-8668-AB514943B051}"/>
          </ac:spMkLst>
        </pc:spChg>
        <pc:spChg chg="add mod">
          <ac:chgData name="Johnson, Chad" userId="29e26967-ee32-4210-a1e6-19e5305e9c5f" providerId="ADAL" clId="{4646B135-2D58-4D5D-BD96-2EFC464EE0E7}" dt="2020-02-17T14:29:58.252" v="5314" actId="207"/>
          <ac:spMkLst>
            <pc:docMk/>
            <pc:sldMk cId="3210022111" sldId="280"/>
            <ac:spMk id="23" creationId="{7804E14E-0C18-40AA-A906-A1099050C7D0}"/>
          </ac:spMkLst>
        </pc:spChg>
        <pc:picChg chg="add mod">
          <ac:chgData name="Johnson, Chad" userId="29e26967-ee32-4210-a1e6-19e5305e9c5f" providerId="ADAL" clId="{4646B135-2D58-4D5D-BD96-2EFC464EE0E7}" dt="2020-02-14T20:40:20.675" v="2687" actId="1076"/>
          <ac:picMkLst>
            <pc:docMk/>
            <pc:sldMk cId="3210022111" sldId="280"/>
            <ac:picMk id="18" creationId="{E7C1ED9B-B0BC-40A5-B4C5-C76547BAD507}"/>
          </ac:picMkLst>
        </pc:picChg>
        <pc:picChg chg="add del">
          <ac:chgData name="Johnson, Chad" userId="29e26967-ee32-4210-a1e6-19e5305e9c5f" providerId="ADAL" clId="{4646B135-2D58-4D5D-BD96-2EFC464EE0E7}" dt="2020-02-14T15:15:06.391" v="2200"/>
          <ac:picMkLst>
            <pc:docMk/>
            <pc:sldMk cId="3210022111" sldId="280"/>
            <ac:picMk id="19458" creationId="{D4F7E4F3-7459-47B7-B45B-55C0DF23DF86}"/>
          </ac:picMkLst>
        </pc:picChg>
        <pc:picChg chg="add del">
          <ac:chgData name="Johnson, Chad" userId="29e26967-ee32-4210-a1e6-19e5305e9c5f" providerId="ADAL" clId="{4646B135-2D58-4D5D-BD96-2EFC464EE0E7}" dt="2020-02-14T15:17:22.807" v="2203" actId="478"/>
          <ac:picMkLst>
            <pc:docMk/>
            <pc:sldMk cId="3210022111" sldId="280"/>
            <ac:picMk id="19460" creationId="{D153AEB0-CE95-4BDE-9572-89BF9D45A0D3}"/>
          </ac:picMkLst>
        </pc:picChg>
        <pc:picChg chg="add del mod">
          <ac:chgData name="Johnson, Chad" userId="29e26967-ee32-4210-a1e6-19e5305e9c5f" providerId="ADAL" clId="{4646B135-2D58-4D5D-BD96-2EFC464EE0E7}" dt="2020-02-14T15:23:40.598" v="2380" actId="478"/>
          <ac:picMkLst>
            <pc:docMk/>
            <pc:sldMk cId="3210022111" sldId="280"/>
            <ac:picMk id="19462" creationId="{67779739-77FF-4885-AA19-12C5178A8243}"/>
          </ac:picMkLst>
        </pc:picChg>
        <pc:picChg chg="add del mod">
          <ac:chgData name="Johnson, Chad" userId="29e26967-ee32-4210-a1e6-19e5305e9c5f" providerId="ADAL" clId="{4646B135-2D58-4D5D-BD96-2EFC464EE0E7}" dt="2020-02-14T15:24:39.133" v="2390" actId="478"/>
          <ac:picMkLst>
            <pc:docMk/>
            <pc:sldMk cId="3210022111" sldId="280"/>
            <ac:picMk id="19464" creationId="{51721DDD-F3CB-472C-8CF8-23D8B07ECFF7}"/>
          </ac:picMkLst>
        </pc:picChg>
        <pc:picChg chg="add del mod">
          <ac:chgData name="Johnson, Chad" userId="29e26967-ee32-4210-a1e6-19e5305e9c5f" providerId="ADAL" clId="{4646B135-2D58-4D5D-BD96-2EFC464EE0E7}" dt="2020-02-14T20:40:07.455" v="2686" actId="478"/>
          <ac:picMkLst>
            <pc:docMk/>
            <pc:sldMk cId="3210022111" sldId="280"/>
            <ac:picMk id="19466" creationId="{F1A171B3-48D2-4579-8BFB-86FDEF1F6F83}"/>
          </ac:picMkLst>
        </pc:picChg>
        <pc:picChg chg="add del mod">
          <ac:chgData name="Johnson, Chad" userId="29e26967-ee32-4210-a1e6-19e5305e9c5f" providerId="ADAL" clId="{4646B135-2D58-4D5D-BD96-2EFC464EE0E7}" dt="2020-02-14T20:41:16.391" v="2688" actId="478"/>
          <ac:picMkLst>
            <pc:docMk/>
            <pc:sldMk cId="3210022111" sldId="280"/>
            <ac:picMk id="19468" creationId="{7BD75333-D044-416B-8632-961EF7ACC9E8}"/>
          </ac:picMkLst>
        </pc:picChg>
        <pc:cxnChg chg="add del mod">
          <ac:chgData name="Johnson, Chad" userId="29e26967-ee32-4210-a1e6-19e5305e9c5f" providerId="ADAL" clId="{4646B135-2D58-4D5D-BD96-2EFC464EE0E7}" dt="2020-02-14T15:30:13.697" v="2521" actId="478"/>
          <ac:cxnSpMkLst>
            <pc:docMk/>
            <pc:sldMk cId="3210022111" sldId="280"/>
            <ac:cxnSpMk id="17" creationId="{7E164D35-0C4C-42B1-9305-B2DDC83E7AF4}"/>
          </ac:cxnSpMkLst>
        </pc:cxnChg>
        <pc:cxnChg chg="add del mod">
          <ac:chgData name="Johnson, Chad" userId="29e26967-ee32-4210-a1e6-19e5305e9c5f" providerId="ADAL" clId="{4646B135-2D58-4D5D-BD96-2EFC464EE0E7}" dt="2020-02-14T15:30:12.137" v="2520" actId="478"/>
          <ac:cxnSpMkLst>
            <pc:docMk/>
            <pc:sldMk cId="3210022111" sldId="280"/>
            <ac:cxnSpMk id="20" creationId="{C9B257B9-67F6-4AE0-9E46-60F79D721311}"/>
          </ac:cxnSpMkLst>
        </pc:cxnChg>
      </pc:sldChg>
      <pc:sldChg chg="addSp add">
        <pc:chgData name="Johnson, Chad" userId="29e26967-ee32-4210-a1e6-19e5305e9c5f" providerId="ADAL" clId="{4646B135-2D58-4D5D-BD96-2EFC464EE0E7}" dt="2020-02-14T15:32:56.400" v="2564"/>
        <pc:sldMkLst>
          <pc:docMk/>
          <pc:sldMk cId="245320591" sldId="281"/>
        </pc:sldMkLst>
        <pc:picChg chg="add">
          <ac:chgData name="Johnson, Chad" userId="29e26967-ee32-4210-a1e6-19e5305e9c5f" providerId="ADAL" clId="{4646B135-2D58-4D5D-BD96-2EFC464EE0E7}" dt="2020-02-14T15:32:56.400" v="2564"/>
          <ac:picMkLst>
            <pc:docMk/>
            <pc:sldMk cId="245320591" sldId="281"/>
            <ac:picMk id="20482" creationId="{C4B6F2B7-C838-4AC5-AEE5-D324EE326760}"/>
          </ac:picMkLst>
        </pc:picChg>
      </pc:sldChg>
      <pc:sldChg chg="del">
        <pc:chgData name="Johnson, Chad" userId="29e26967-ee32-4210-a1e6-19e5305e9c5f" providerId="ADAL" clId="{4646B135-2D58-4D5D-BD96-2EFC464EE0E7}" dt="2020-02-13T21:32:51.406" v="0" actId="47"/>
        <pc:sldMkLst>
          <pc:docMk/>
          <pc:sldMk cId="1705804086" sldId="281"/>
        </pc:sldMkLst>
      </pc:sldChg>
      <pc:sldChg chg="del">
        <pc:chgData name="Johnson, Chad" userId="29e26967-ee32-4210-a1e6-19e5305e9c5f" providerId="ADAL" clId="{4646B135-2D58-4D5D-BD96-2EFC464EE0E7}" dt="2020-02-13T21:32:51.406" v="0" actId="47"/>
        <pc:sldMkLst>
          <pc:docMk/>
          <pc:sldMk cId="980517156" sldId="282"/>
        </pc:sldMkLst>
      </pc:sldChg>
      <pc:sldChg chg="addSp delSp modSp add">
        <pc:chgData name="Johnson, Chad" userId="29e26967-ee32-4210-a1e6-19e5305e9c5f" providerId="ADAL" clId="{4646B135-2D58-4D5D-BD96-2EFC464EE0E7}" dt="2020-02-14T15:36:52.565" v="2575" actId="14100"/>
        <pc:sldMkLst>
          <pc:docMk/>
          <pc:sldMk cId="2727109538" sldId="282"/>
        </pc:sldMkLst>
        <pc:picChg chg="add del mod">
          <ac:chgData name="Johnson, Chad" userId="29e26967-ee32-4210-a1e6-19e5305e9c5f" providerId="ADAL" clId="{4646B135-2D58-4D5D-BD96-2EFC464EE0E7}" dt="2020-02-14T15:36:43.829" v="2572" actId="478"/>
          <ac:picMkLst>
            <pc:docMk/>
            <pc:sldMk cId="2727109538" sldId="282"/>
            <ac:picMk id="21506" creationId="{296F0739-39AF-4744-A4C1-EDC5EA841F7C}"/>
          </ac:picMkLst>
        </pc:picChg>
        <pc:picChg chg="add mod">
          <ac:chgData name="Johnson, Chad" userId="29e26967-ee32-4210-a1e6-19e5305e9c5f" providerId="ADAL" clId="{4646B135-2D58-4D5D-BD96-2EFC464EE0E7}" dt="2020-02-14T15:36:52.565" v="2575" actId="14100"/>
          <ac:picMkLst>
            <pc:docMk/>
            <pc:sldMk cId="2727109538" sldId="282"/>
            <ac:picMk id="21508" creationId="{9AABA21A-21E8-46C2-BAE4-528508672194}"/>
          </ac:picMkLst>
        </pc:picChg>
      </pc:sldChg>
      <pc:sldChg chg="del">
        <pc:chgData name="Johnson, Chad" userId="29e26967-ee32-4210-a1e6-19e5305e9c5f" providerId="ADAL" clId="{4646B135-2D58-4D5D-BD96-2EFC464EE0E7}" dt="2020-02-13T21:32:51.406" v="0" actId="47"/>
        <pc:sldMkLst>
          <pc:docMk/>
          <pc:sldMk cId="2923532290" sldId="283"/>
        </pc:sldMkLst>
      </pc:sldChg>
      <pc:sldChg chg="addSp modSp add">
        <pc:chgData name="Johnson, Chad" userId="29e26967-ee32-4210-a1e6-19e5305e9c5f" providerId="ADAL" clId="{4646B135-2D58-4D5D-BD96-2EFC464EE0E7}" dt="2020-02-14T15:37:29.492" v="2579" actId="14100"/>
        <pc:sldMkLst>
          <pc:docMk/>
          <pc:sldMk cId="3001172536" sldId="283"/>
        </pc:sldMkLst>
        <pc:picChg chg="add mod">
          <ac:chgData name="Johnson, Chad" userId="29e26967-ee32-4210-a1e6-19e5305e9c5f" providerId="ADAL" clId="{4646B135-2D58-4D5D-BD96-2EFC464EE0E7}" dt="2020-02-14T15:37:29.492" v="2579" actId="14100"/>
          <ac:picMkLst>
            <pc:docMk/>
            <pc:sldMk cId="3001172536" sldId="283"/>
            <ac:picMk id="22530" creationId="{795C9190-0ECF-4F88-9C04-40D5E033D14F}"/>
          </ac:picMkLst>
        </pc:picChg>
      </pc:sldChg>
      <pc:sldChg chg="addSp add ord">
        <pc:chgData name="Johnson, Chad" userId="29e26967-ee32-4210-a1e6-19e5305e9c5f" providerId="ADAL" clId="{4646B135-2D58-4D5D-BD96-2EFC464EE0E7}" dt="2020-02-17T14:23:40.565" v="5291"/>
        <pc:sldMkLst>
          <pc:docMk/>
          <pc:sldMk cId="986363681" sldId="284"/>
        </pc:sldMkLst>
        <pc:picChg chg="add">
          <ac:chgData name="Johnson, Chad" userId="29e26967-ee32-4210-a1e6-19e5305e9c5f" providerId="ADAL" clId="{4646B135-2D58-4D5D-BD96-2EFC464EE0E7}" dt="2020-02-14T17:32:57.787" v="2615"/>
          <ac:picMkLst>
            <pc:docMk/>
            <pc:sldMk cId="986363681" sldId="284"/>
            <ac:picMk id="23554" creationId="{06930FB7-E481-4C0D-BB25-F595A1B366A9}"/>
          </ac:picMkLst>
        </pc:picChg>
      </pc:sldChg>
      <pc:sldChg chg="del">
        <pc:chgData name="Johnson, Chad" userId="29e26967-ee32-4210-a1e6-19e5305e9c5f" providerId="ADAL" clId="{4646B135-2D58-4D5D-BD96-2EFC464EE0E7}" dt="2020-02-13T21:32:51.406" v="0" actId="47"/>
        <pc:sldMkLst>
          <pc:docMk/>
          <pc:sldMk cId="1318326586" sldId="284"/>
        </pc:sldMkLst>
      </pc:sldChg>
      <pc:sldChg chg="del">
        <pc:chgData name="Johnson, Chad" userId="29e26967-ee32-4210-a1e6-19e5305e9c5f" providerId="ADAL" clId="{4646B135-2D58-4D5D-BD96-2EFC464EE0E7}" dt="2020-02-13T21:32:51.406" v="0" actId="47"/>
        <pc:sldMkLst>
          <pc:docMk/>
          <pc:sldMk cId="450346261" sldId="285"/>
        </pc:sldMkLst>
      </pc:sldChg>
      <pc:sldChg chg="addSp modSp add">
        <pc:chgData name="Johnson, Chad" userId="29e26967-ee32-4210-a1e6-19e5305e9c5f" providerId="ADAL" clId="{4646B135-2D58-4D5D-BD96-2EFC464EE0E7}" dt="2020-02-17T14:23:48.406" v="5293" actId="14100"/>
        <pc:sldMkLst>
          <pc:docMk/>
          <pc:sldMk cId="3919645606" sldId="285"/>
        </pc:sldMkLst>
        <pc:picChg chg="add mod">
          <ac:chgData name="Johnson, Chad" userId="29e26967-ee32-4210-a1e6-19e5305e9c5f" providerId="ADAL" clId="{4646B135-2D58-4D5D-BD96-2EFC464EE0E7}" dt="2020-02-17T14:23:48.406" v="5293" actId="14100"/>
          <ac:picMkLst>
            <pc:docMk/>
            <pc:sldMk cId="3919645606" sldId="285"/>
            <ac:picMk id="24578" creationId="{AAB28614-6C68-40E2-AF18-210899BDBDB3}"/>
          </ac:picMkLst>
        </pc:picChg>
      </pc:sldChg>
      <pc:sldChg chg="modSp add mod ord">
        <pc:chgData name="Johnson, Chad" userId="29e26967-ee32-4210-a1e6-19e5305e9c5f" providerId="ADAL" clId="{4646B135-2D58-4D5D-BD96-2EFC464EE0E7}" dt="2020-02-14T21:22:26.614" v="4162"/>
        <pc:sldMkLst>
          <pc:docMk/>
          <pc:sldMk cId="1536668429" sldId="286"/>
        </pc:sldMkLst>
        <pc:spChg chg="mod">
          <ac:chgData name="Johnson, Chad" userId="29e26967-ee32-4210-a1e6-19e5305e9c5f" providerId="ADAL" clId="{4646B135-2D58-4D5D-BD96-2EFC464EE0E7}" dt="2020-02-14T21:01:24.663" v="3515" actId="255"/>
          <ac:spMkLst>
            <pc:docMk/>
            <pc:sldMk cId="1536668429" sldId="286"/>
            <ac:spMk id="3" creationId="{FFEF6ED6-DE08-4EFD-8775-A43CFEB45A58}"/>
          </ac:spMkLst>
        </pc:spChg>
      </pc:sldChg>
      <pc:sldChg chg="del">
        <pc:chgData name="Johnson, Chad" userId="29e26967-ee32-4210-a1e6-19e5305e9c5f" providerId="ADAL" clId="{4646B135-2D58-4D5D-BD96-2EFC464EE0E7}" dt="2020-02-13T21:32:51.406" v="0" actId="47"/>
        <pc:sldMkLst>
          <pc:docMk/>
          <pc:sldMk cId="2334115002" sldId="286"/>
        </pc:sldMkLst>
      </pc:sldChg>
      <pc:sldChg chg="addSp add">
        <pc:chgData name="Johnson, Chad" userId="29e26967-ee32-4210-a1e6-19e5305e9c5f" providerId="ADAL" clId="{4646B135-2D58-4D5D-BD96-2EFC464EE0E7}" dt="2020-02-14T17:38:16.631" v="2635"/>
        <pc:sldMkLst>
          <pc:docMk/>
          <pc:sldMk cId="560408191" sldId="287"/>
        </pc:sldMkLst>
        <pc:picChg chg="add">
          <ac:chgData name="Johnson, Chad" userId="29e26967-ee32-4210-a1e6-19e5305e9c5f" providerId="ADAL" clId="{4646B135-2D58-4D5D-BD96-2EFC464EE0E7}" dt="2020-02-14T17:38:16.631" v="2635"/>
          <ac:picMkLst>
            <pc:docMk/>
            <pc:sldMk cId="560408191" sldId="287"/>
            <ac:picMk id="25602" creationId="{E8C0D43B-BC03-44BF-82F4-648E9BF3E156}"/>
          </ac:picMkLst>
        </pc:picChg>
      </pc:sldChg>
      <pc:sldChg chg="del">
        <pc:chgData name="Johnson, Chad" userId="29e26967-ee32-4210-a1e6-19e5305e9c5f" providerId="ADAL" clId="{4646B135-2D58-4D5D-BD96-2EFC464EE0E7}" dt="2020-02-13T21:32:51.406" v="0" actId="47"/>
        <pc:sldMkLst>
          <pc:docMk/>
          <pc:sldMk cId="2794890270" sldId="287"/>
        </pc:sldMkLst>
      </pc:sldChg>
      <pc:sldChg chg="addSp delSp modSp add setBg">
        <pc:chgData name="Johnson, Chad" userId="29e26967-ee32-4210-a1e6-19e5305e9c5f" providerId="ADAL" clId="{4646B135-2D58-4D5D-BD96-2EFC464EE0E7}" dt="2020-02-14T20:52:14.358" v="3023"/>
        <pc:sldMkLst>
          <pc:docMk/>
          <pc:sldMk cId="73247772" sldId="288"/>
        </pc:sldMkLst>
        <pc:spChg chg="del">
          <ac:chgData name="Johnson, Chad" userId="29e26967-ee32-4210-a1e6-19e5305e9c5f" providerId="ADAL" clId="{4646B135-2D58-4D5D-BD96-2EFC464EE0E7}" dt="2020-02-14T20:50:42.960" v="3013"/>
          <ac:spMkLst>
            <pc:docMk/>
            <pc:sldMk cId="73247772" sldId="288"/>
            <ac:spMk id="2" creationId="{65DC4F78-9A0D-41EB-83C0-1F926BF0B314}"/>
          </ac:spMkLst>
        </pc:spChg>
        <pc:spChg chg="del">
          <ac:chgData name="Johnson, Chad" userId="29e26967-ee32-4210-a1e6-19e5305e9c5f" providerId="ADAL" clId="{4646B135-2D58-4D5D-BD96-2EFC464EE0E7}" dt="2020-02-14T20:50:42.960" v="3013"/>
          <ac:spMkLst>
            <pc:docMk/>
            <pc:sldMk cId="73247772" sldId="288"/>
            <ac:spMk id="3" creationId="{44B8E1C0-63E6-43EF-9854-C6ECF0B8CCA4}"/>
          </ac:spMkLst>
        </pc:spChg>
        <pc:picChg chg="add del">
          <ac:chgData name="Johnson, Chad" userId="29e26967-ee32-4210-a1e6-19e5305e9c5f" providerId="ADAL" clId="{4646B135-2D58-4D5D-BD96-2EFC464EE0E7}" dt="2020-02-14T20:50:45.671" v="3015" actId="478"/>
          <ac:picMkLst>
            <pc:docMk/>
            <pc:sldMk cId="73247772" sldId="288"/>
            <ac:picMk id="27650" creationId="{476D0286-E72A-4655-ACC7-CBF74DD9557B}"/>
          </ac:picMkLst>
        </pc:picChg>
        <pc:picChg chg="add mod">
          <ac:chgData name="Johnson, Chad" userId="29e26967-ee32-4210-a1e6-19e5305e9c5f" providerId="ADAL" clId="{4646B135-2D58-4D5D-BD96-2EFC464EE0E7}" dt="2020-02-14T20:52:14.358" v="3023"/>
          <ac:picMkLst>
            <pc:docMk/>
            <pc:sldMk cId="73247772" sldId="288"/>
            <ac:picMk id="27652" creationId="{16F82D52-58FF-40E8-BFE1-23FA961E7E1B}"/>
          </ac:picMkLst>
        </pc:picChg>
        <pc:picChg chg="add mod">
          <ac:chgData name="Johnson, Chad" userId="29e26967-ee32-4210-a1e6-19e5305e9c5f" providerId="ADAL" clId="{4646B135-2D58-4D5D-BD96-2EFC464EE0E7}" dt="2020-02-14T20:51:56.255" v="3021"/>
          <ac:picMkLst>
            <pc:docMk/>
            <pc:sldMk cId="73247772" sldId="288"/>
            <ac:picMk id="27654" creationId="{E63F1A1F-DDEE-4367-B03C-167643E45D04}"/>
          </ac:picMkLst>
        </pc:picChg>
      </pc:sldChg>
      <pc:sldChg chg="del">
        <pc:chgData name="Johnson, Chad" userId="29e26967-ee32-4210-a1e6-19e5305e9c5f" providerId="ADAL" clId="{4646B135-2D58-4D5D-BD96-2EFC464EE0E7}" dt="2020-02-13T21:32:51.406" v="0" actId="47"/>
        <pc:sldMkLst>
          <pc:docMk/>
          <pc:sldMk cId="1913754937" sldId="288"/>
        </pc:sldMkLst>
      </pc:sldChg>
      <pc:sldChg chg="addSp modSp add mod ord">
        <pc:chgData name="Johnson, Chad" userId="29e26967-ee32-4210-a1e6-19e5305e9c5f" providerId="ADAL" clId="{4646B135-2D58-4D5D-BD96-2EFC464EE0E7}" dt="2020-02-14T21:22:26.614" v="4162"/>
        <pc:sldMkLst>
          <pc:docMk/>
          <pc:sldMk cId="2416504245" sldId="289"/>
        </pc:sldMkLst>
        <pc:spChg chg="add mod">
          <ac:chgData name="Johnson, Chad" userId="29e26967-ee32-4210-a1e6-19e5305e9c5f" providerId="ADAL" clId="{4646B135-2D58-4D5D-BD96-2EFC464EE0E7}" dt="2020-02-14T21:03:30.245" v="3528" actId="20577"/>
          <ac:spMkLst>
            <pc:docMk/>
            <pc:sldMk cId="2416504245" sldId="289"/>
            <ac:spMk id="2" creationId="{9CC27522-3B91-4B64-B3CE-42024A351712}"/>
          </ac:spMkLst>
        </pc:spChg>
        <pc:spChg chg="add mod">
          <ac:chgData name="Johnson, Chad" userId="29e26967-ee32-4210-a1e6-19e5305e9c5f" providerId="ADAL" clId="{4646B135-2D58-4D5D-BD96-2EFC464EE0E7}" dt="2020-02-14T21:06:05.442" v="3903" actId="255"/>
          <ac:spMkLst>
            <pc:docMk/>
            <pc:sldMk cId="2416504245" sldId="289"/>
            <ac:spMk id="3" creationId="{F5015A5F-B399-48CB-BDB8-D3B45C5B7234}"/>
          </ac:spMkLst>
        </pc:spChg>
      </pc:sldChg>
      <pc:sldChg chg="del">
        <pc:chgData name="Johnson, Chad" userId="29e26967-ee32-4210-a1e6-19e5305e9c5f" providerId="ADAL" clId="{4646B135-2D58-4D5D-BD96-2EFC464EE0E7}" dt="2020-02-13T21:32:51.406" v="0" actId="47"/>
        <pc:sldMkLst>
          <pc:docMk/>
          <pc:sldMk cId="2092696349" sldId="290"/>
        </pc:sldMkLst>
      </pc:sldChg>
      <pc:sldChg chg="addSp delSp modSp add mod ord modAnim">
        <pc:chgData name="Johnson, Chad" userId="29e26967-ee32-4210-a1e6-19e5305e9c5f" providerId="ADAL" clId="{4646B135-2D58-4D5D-BD96-2EFC464EE0E7}" dt="2020-02-14T21:10:11.402" v="4147"/>
        <pc:sldMkLst>
          <pc:docMk/>
          <pc:sldMk cId="3392651501" sldId="290"/>
        </pc:sldMkLst>
        <pc:spChg chg="mod">
          <ac:chgData name="Johnson, Chad" userId="29e26967-ee32-4210-a1e6-19e5305e9c5f" providerId="ADAL" clId="{4646B135-2D58-4D5D-BD96-2EFC464EE0E7}" dt="2020-02-14T21:07:23.158" v="3923" actId="20577"/>
          <ac:spMkLst>
            <pc:docMk/>
            <pc:sldMk cId="3392651501" sldId="290"/>
            <ac:spMk id="2" creationId="{002998BD-D0D8-48C3-9EAE-FB6BBF7778D1}"/>
          </ac:spMkLst>
        </pc:spChg>
        <pc:spChg chg="mod">
          <ac:chgData name="Johnson, Chad" userId="29e26967-ee32-4210-a1e6-19e5305e9c5f" providerId="ADAL" clId="{4646B135-2D58-4D5D-BD96-2EFC464EE0E7}" dt="2020-02-14T21:08:56.230" v="4134" actId="20577"/>
          <ac:spMkLst>
            <pc:docMk/>
            <pc:sldMk cId="3392651501" sldId="290"/>
            <ac:spMk id="3" creationId="{FFEF6ED6-DE08-4EFD-8775-A43CFEB45A58}"/>
          </ac:spMkLst>
        </pc:spChg>
        <pc:picChg chg="add del">
          <ac:chgData name="Johnson, Chad" userId="29e26967-ee32-4210-a1e6-19e5305e9c5f" providerId="ADAL" clId="{4646B135-2D58-4D5D-BD96-2EFC464EE0E7}" dt="2020-02-14T21:07:38.470" v="3925" actId="478"/>
          <ac:picMkLst>
            <pc:docMk/>
            <pc:sldMk cId="3392651501" sldId="290"/>
            <ac:picMk id="28674" creationId="{1923B477-298F-47CD-AF60-1AA4698A883D}"/>
          </ac:picMkLst>
        </pc:picChg>
        <pc:picChg chg="add mod">
          <ac:chgData name="Johnson, Chad" userId="29e26967-ee32-4210-a1e6-19e5305e9c5f" providerId="ADAL" clId="{4646B135-2D58-4D5D-BD96-2EFC464EE0E7}" dt="2020-02-14T21:09:13.844" v="4137"/>
          <ac:picMkLst>
            <pc:docMk/>
            <pc:sldMk cId="3392651501" sldId="290"/>
            <ac:picMk id="28676" creationId="{678B4ED6-DA3B-4DF4-8F61-26E72E9796CC}"/>
          </ac:picMkLst>
        </pc:picChg>
        <pc:picChg chg="add mod">
          <ac:chgData name="Johnson, Chad" userId="29e26967-ee32-4210-a1e6-19e5305e9c5f" providerId="ADAL" clId="{4646B135-2D58-4D5D-BD96-2EFC464EE0E7}" dt="2020-02-14T21:09:39.814" v="4139" actId="1076"/>
          <ac:picMkLst>
            <pc:docMk/>
            <pc:sldMk cId="3392651501" sldId="290"/>
            <ac:picMk id="28678" creationId="{884453B4-3924-4B8C-918B-C2DC2F6655BE}"/>
          </ac:picMkLst>
        </pc:picChg>
        <pc:picChg chg="add mod">
          <ac:chgData name="Johnson, Chad" userId="29e26967-ee32-4210-a1e6-19e5305e9c5f" providerId="ADAL" clId="{4646B135-2D58-4D5D-BD96-2EFC464EE0E7}" dt="2020-02-14T21:10:07.226" v="4143" actId="1076"/>
          <ac:picMkLst>
            <pc:docMk/>
            <pc:sldMk cId="3392651501" sldId="290"/>
            <ac:picMk id="28680" creationId="{B8AB16F6-F068-4CD5-BD56-04F7D57C8BD3}"/>
          </ac:picMkLst>
        </pc:picChg>
      </pc:sldChg>
      <pc:sldChg chg="add del">
        <pc:chgData name="Johnson, Chad" userId="29e26967-ee32-4210-a1e6-19e5305e9c5f" providerId="ADAL" clId="{4646B135-2D58-4D5D-BD96-2EFC464EE0E7}" dt="2020-02-14T21:07:09.080" v="3905"/>
        <pc:sldMkLst>
          <pc:docMk/>
          <pc:sldMk cId="4104037459" sldId="290"/>
        </pc:sldMkLst>
      </pc:sldChg>
      <pc:sldChg chg="addSp delSp modSp add">
        <pc:chgData name="Johnson, Chad" userId="29e26967-ee32-4210-a1e6-19e5305e9c5f" providerId="ADAL" clId="{4646B135-2D58-4D5D-BD96-2EFC464EE0E7}" dt="2020-02-14T21:21:35.075" v="4160" actId="14100"/>
        <pc:sldMkLst>
          <pc:docMk/>
          <pc:sldMk cId="368591423" sldId="291"/>
        </pc:sldMkLst>
        <pc:spChg chg="del">
          <ac:chgData name="Johnson, Chad" userId="29e26967-ee32-4210-a1e6-19e5305e9c5f" providerId="ADAL" clId="{4646B135-2D58-4D5D-BD96-2EFC464EE0E7}" dt="2020-02-14T21:20:18.190" v="4149"/>
          <ac:spMkLst>
            <pc:docMk/>
            <pc:sldMk cId="368591423" sldId="291"/>
            <ac:spMk id="2" creationId="{6FE7DB37-7FA0-40A3-B5B9-48A1E9F91E34}"/>
          </ac:spMkLst>
        </pc:spChg>
        <pc:spChg chg="del">
          <ac:chgData name="Johnson, Chad" userId="29e26967-ee32-4210-a1e6-19e5305e9c5f" providerId="ADAL" clId="{4646B135-2D58-4D5D-BD96-2EFC464EE0E7}" dt="2020-02-14T21:20:18.190" v="4149"/>
          <ac:spMkLst>
            <pc:docMk/>
            <pc:sldMk cId="368591423" sldId="291"/>
            <ac:spMk id="3" creationId="{B2E54C5E-CEAF-42DD-96E6-D6061BEEC825}"/>
          </ac:spMkLst>
        </pc:spChg>
        <pc:picChg chg="add mod">
          <ac:chgData name="Johnson, Chad" userId="29e26967-ee32-4210-a1e6-19e5305e9c5f" providerId="ADAL" clId="{4646B135-2D58-4D5D-BD96-2EFC464EE0E7}" dt="2020-02-14T21:21:24.424" v="4157" actId="1076"/>
          <ac:picMkLst>
            <pc:docMk/>
            <pc:sldMk cId="368591423" sldId="291"/>
            <ac:picMk id="29698" creationId="{42835A74-EADC-461D-9050-8EA4318CC6D5}"/>
          </ac:picMkLst>
        </pc:picChg>
        <pc:picChg chg="add del mod">
          <ac:chgData name="Johnson, Chad" userId="29e26967-ee32-4210-a1e6-19e5305e9c5f" providerId="ADAL" clId="{4646B135-2D58-4D5D-BD96-2EFC464EE0E7}" dt="2020-02-14T21:21:06.347" v="4154" actId="478"/>
          <ac:picMkLst>
            <pc:docMk/>
            <pc:sldMk cId="368591423" sldId="291"/>
            <ac:picMk id="29700" creationId="{D262BD1E-F755-490D-8257-45DD3D204115}"/>
          </ac:picMkLst>
        </pc:picChg>
        <pc:picChg chg="add mod">
          <ac:chgData name="Johnson, Chad" userId="29e26967-ee32-4210-a1e6-19e5305e9c5f" providerId="ADAL" clId="{4646B135-2D58-4D5D-BD96-2EFC464EE0E7}" dt="2020-02-14T21:21:35.075" v="4160" actId="14100"/>
          <ac:picMkLst>
            <pc:docMk/>
            <pc:sldMk cId="368591423" sldId="291"/>
            <ac:picMk id="29702" creationId="{5409FB84-14E5-4757-BFA0-3A8422C0840E}"/>
          </ac:picMkLst>
        </pc:picChg>
      </pc:sldChg>
      <pc:sldChg chg="del">
        <pc:chgData name="Johnson, Chad" userId="29e26967-ee32-4210-a1e6-19e5305e9c5f" providerId="ADAL" clId="{4646B135-2D58-4D5D-BD96-2EFC464EE0E7}" dt="2020-02-13T21:32:51.406" v="0" actId="47"/>
        <pc:sldMkLst>
          <pc:docMk/>
          <pc:sldMk cId="3971842328" sldId="291"/>
        </pc:sldMkLst>
      </pc:sldChg>
      <pc:sldChg chg="addSp delSp modSp add mod">
        <pc:chgData name="Johnson, Chad" userId="29e26967-ee32-4210-a1e6-19e5305e9c5f" providerId="ADAL" clId="{4646B135-2D58-4D5D-BD96-2EFC464EE0E7}" dt="2020-02-14T21:28:04.856" v="4312" actId="732"/>
        <pc:sldMkLst>
          <pc:docMk/>
          <pc:sldMk cId="503328262" sldId="292"/>
        </pc:sldMkLst>
        <pc:spChg chg="del">
          <ac:chgData name="Johnson, Chad" userId="29e26967-ee32-4210-a1e6-19e5305e9c5f" providerId="ADAL" clId="{4646B135-2D58-4D5D-BD96-2EFC464EE0E7}" dt="2020-02-14T21:25:22.257" v="4171" actId="478"/>
          <ac:spMkLst>
            <pc:docMk/>
            <pc:sldMk cId="503328262" sldId="292"/>
            <ac:spMk id="2" creationId="{002998BD-D0D8-48C3-9EAE-FB6BBF7778D1}"/>
          </ac:spMkLst>
        </pc:spChg>
        <pc:spChg chg="del">
          <ac:chgData name="Johnson, Chad" userId="29e26967-ee32-4210-a1e6-19e5305e9c5f" providerId="ADAL" clId="{4646B135-2D58-4D5D-BD96-2EFC464EE0E7}" dt="2020-02-14T21:25:20.092" v="4170" actId="478"/>
          <ac:spMkLst>
            <pc:docMk/>
            <pc:sldMk cId="503328262" sldId="292"/>
            <ac:spMk id="3" creationId="{FFEF6ED6-DE08-4EFD-8775-A43CFEB45A58}"/>
          </ac:spMkLst>
        </pc:spChg>
        <pc:spChg chg="add del mod">
          <ac:chgData name="Johnson, Chad" userId="29e26967-ee32-4210-a1e6-19e5305e9c5f" providerId="ADAL" clId="{4646B135-2D58-4D5D-BD96-2EFC464EE0E7}" dt="2020-02-14T21:25:23.547" v="4172" actId="478"/>
          <ac:spMkLst>
            <pc:docMk/>
            <pc:sldMk cId="503328262" sldId="292"/>
            <ac:spMk id="5" creationId="{5474B497-99D6-43E5-B153-73B714BF4617}"/>
          </ac:spMkLst>
        </pc:spChg>
        <pc:picChg chg="mod">
          <ac:chgData name="Johnson, Chad" userId="29e26967-ee32-4210-a1e6-19e5305e9c5f" providerId="ADAL" clId="{4646B135-2D58-4D5D-BD96-2EFC464EE0E7}" dt="2020-02-14T21:28:04.856" v="4312" actId="732"/>
          <ac:picMkLst>
            <pc:docMk/>
            <pc:sldMk cId="503328262" sldId="292"/>
            <ac:picMk id="3076" creationId="{7E7432BB-AEDC-4969-B07F-58CA7758C88F}"/>
          </ac:picMkLst>
        </pc:picChg>
        <pc:picChg chg="add mod">
          <ac:chgData name="Johnson, Chad" userId="29e26967-ee32-4210-a1e6-19e5305e9c5f" providerId="ADAL" clId="{4646B135-2D58-4D5D-BD96-2EFC464EE0E7}" dt="2020-02-14T21:27:43.052" v="4310" actId="1076"/>
          <ac:picMkLst>
            <pc:docMk/>
            <pc:sldMk cId="503328262" sldId="292"/>
            <ac:picMk id="30722" creationId="{5DCC120E-EF17-47FE-B248-1B68759ABC3C}"/>
          </ac:picMkLst>
        </pc:picChg>
      </pc:sldChg>
      <pc:sldChg chg="del">
        <pc:chgData name="Johnson, Chad" userId="29e26967-ee32-4210-a1e6-19e5305e9c5f" providerId="ADAL" clId="{4646B135-2D58-4D5D-BD96-2EFC464EE0E7}" dt="2020-02-13T21:32:51.406" v="0" actId="47"/>
        <pc:sldMkLst>
          <pc:docMk/>
          <pc:sldMk cId="2452262303" sldId="292"/>
        </pc:sldMkLst>
      </pc:sldChg>
      <pc:sldChg chg="addSp add">
        <pc:chgData name="Johnson, Chad" userId="29e26967-ee32-4210-a1e6-19e5305e9c5f" providerId="ADAL" clId="{4646B135-2D58-4D5D-BD96-2EFC464EE0E7}" dt="2020-02-14T21:43:22.173" v="5204"/>
        <pc:sldMkLst>
          <pc:docMk/>
          <pc:sldMk cId="2970331600" sldId="293"/>
        </pc:sldMkLst>
        <pc:picChg chg="add">
          <ac:chgData name="Johnson, Chad" userId="29e26967-ee32-4210-a1e6-19e5305e9c5f" providerId="ADAL" clId="{4646B135-2D58-4D5D-BD96-2EFC464EE0E7}" dt="2020-02-14T21:43:22.173" v="5204"/>
          <ac:picMkLst>
            <pc:docMk/>
            <pc:sldMk cId="2970331600" sldId="293"/>
            <ac:picMk id="31746" creationId="{62345FF5-D88F-4FFC-B035-5144F170A319}"/>
          </ac:picMkLst>
        </pc:picChg>
      </pc:sldChg>
      <pc:sldChg chg="del">
        <pc:chgData name="Johnson, Chad" userId="29e26967-ee32-4210-a1e6-19e5305e9c5f" providerId="ADAL" clId="{4646B135-2D58-4D5D-BD96-2EFC464EE0E7}" dt="2020-02-13T21:32:51.406" v="0" actId="47"/>
        <pc:sldMkLst>
          <pc:docMk/>
          <pc:sldMk cId="3862832434" sldId="293"/>
        </pc:sldMkLst>
      </pc:sldChg>
      <pc:sldChg chg="addSp delSp modSp add setBg">
        <pc:chgData name="Johnson, Chad" userId="29e26967-ee32-4210-a1e6-19e5305e9c5f" providerId="ADAL" clId="{4646B135-2D58-4D5D-BD96-2EFC464EE0E7}" dt="2020-02-17T14:31:41.464" v="5330" actId="1076"/>
        <pc:sldMkLst>
          <pc:docMk/>
          <pc:sldMk cId="794058335" sldId="294"/>
        </pc:sldMkLst>
        <pc:picChg chg="add mod">
          <ac:chgData name="Johnson, Chad" userId="29e26967-ee32-4210-a1e6-19e5305e9c5f" providerId="ADAL" clId="{4646B135-2D58-4D5D-BD96-2EFC464EE0E7}" dt="2020-02-17T14:30:47.255" v="5325" actId="1076"/>
          <ac:picMkLst>
            <pc:docMk/>
            <pc:sldMk cId="794058335" sldId="294"/>
            <ac:picMk id="32770" creationId="{90D5954B-3DB9-4DFC-BAB0-A797AEB4B810}"/>
          </ac:picMkLst>
        </pc:picChg>
        <pc:picChg chg="add del mod">
          <ac:chgData name="Johnson, Chad" userId="29e26967-ee32-4210-a1e6-19e5305e9c5f" providerId="ADAL" clId="{4646B135-2D58-4D5D-BD96-2EFC464EE0E7}" dt="2020-02-17T14:28:52.302" v="5302" actId="478"/>
          <ac:picMkLst>
            <pc:docMk/>
            <pc:sldMk cId="794058335" sldId="294"/>
            <ac:picMk id="32772" creationId="{0566C7C7-135F-4391-802B-FAF809D5D72C}"/>
          </ac:picMkLst>
        </pc:picChg>
        <pc:picChg chg="add mod">
          <ac:chgData name="Johnson, Chad" userId="29e26967-ee32-4210-a1e6-19e5305e9c5f" providerId="ADAL" clId="{4646B135-2D58-4D5D-BD96-2EFC464EE0E7}" dt="2020-02-17T14:31:41.464" v="5330" actId="1076"/>
          <ac:picMkLst>
            <pc:docMk/>
            <pc:sldMk cId="794058335" sldId="294"/>
            <ac:picMk id="32774" creationId="{E0593C08-B77E-48AB-A002-8DB70695C9D8}"/>
          </ac:picMkLst>
        </pc:picChg>
        <pc:picChg chg="add mod">
          <ac:chgData name="Johnson, Chad" userId="29e26967-ee32-4210-a1e6-19e5305e9c5f" providerId="ADAL" clId="{4646B135-2D58-4D5D-BD96-2EFC464EE0E7}" dt="2020-02-17T14:31:30.192" v="5328" actId="1076"/>
          <ac:picMkLst>
            <pc:docMk/>
            <pc:sldMk cId="794058335" sldId="294"/>
            <ac:picMk id="32776" creationId="{22CD819F-F939-4C4D-BC1E-52F0A8E00A8F}"/>
          </ac:picMkLst>
        </pc:picChg>
        <pc:picChg chg="add mod">
          <ac:chgData name="Johnson, Chad" userId="29e26967-ee32-4210-a1e6-19e5305e9c5f" providerId="ADAL" clId="{4646B135-2D58-4D5D-BD96-2EFC464EE0E7}" dt="2020-02-17T14:31:37.949" v="5329" actId="1076"/>
          <ac:picMkLst>
            <pc:docMk/>
            <pc:sldMk cId="794058335" sldId="294"/>
            <ac:picMk id="32778" creationId="{8FCE3BD5-CEE8-455A-B67D-FDA07FD0D676}"/>
          </ac:picMkLst>
        </pc:picChg>
      </pc:sldChg>
      <pc:sldChg chg="del">
        <pc:chgData name="Johnson, Chad" userId="29e26967-ee32-4210-a1e6-19e5305e9c5f" providerId="ADAL" clId="{4646B135-2D58-4D5D-BD96-2EFC464EE0E7}" dt="2020-02-13T21:32:51.406" v="0" actId="47"/>
        <pc:sldMkLst>
          <pc:docMk/>
          <pc:sldMk cId="4283719299" sldId="294"/>
        </pc:sldMkLst>
      </pc:sldChg>
      <pc:sldChg chg="del">
        <pc:chgData name="Johnson, Chad" userId="29e26967-ee32-4210-a1e6-19e5305e9c5f" providerId="ADAL" clId="{4646B135-2D58-4D5D-BD96-2EFC464EE0E7}" dt="2020-02-13T21:32:51.406" v="0" actId="47"/>
        <pc:sldMkLst>
          <pc:docMk/>
          <pc:sldMk cId="1512786988" sldId="295"/>
        </pc:sldMkLst>
      </pc:sldChg>
      <pc:sldChg chg="del">
        <pc:chgData name="Johnson, Chad" userId="29e26967-ee32-4210-a1e6-19e5305e9c5f" providerId="ADAL" clId="{4646B135-2D58-4D5D-BD96-2EFC464EE0E7}" dt="2020-02-13T21:32:51.406" v="0" actId="47"/>
        <pc:sldMkLst>
          <pc:docMk/>
          <pc:sldMk cId="2836496041" sldId="296"/>
        </pc:sldMkLst>
      </pc:sldChg>
      <pc:sldChg chg="del">
        <pc:chgData name="Johnson, Chad" userId="29e26967-ee32-4210-a1e6-19e5305e9c5f" providerId="ADAL" clId="{4646B135-2D58-4D5D-BD96-2EFC464EE0E7}" dt="2020-02-13T21:32:51.406" v="0" actId="47"/>
        <pc:sldMkLst>
          <pc:docMk/>
          <pc:sldMk cId="375030769" sldId="297"/>
        </pc:sldMkLst>
      </pc:sldChg>
      <pc:sldChg chg="del">
        <pc:chgData name="Johnson, Chad" userId="29e26967-ee32-4210-a1e6-19e5305e9c5f" providerId="ADAL" clId="{4646B135-2D58-4D5D-BD96-2EFC464EE0E7}" dt="2020-02-13T21:32:51.406" v="0" actId="47"/>
        <pc:sldMkLst>
          <pc:docMk/>
          <pc:sldMk cId="2105155270" sldId="298"/>
        </pc:sldMkLst>
      </pc:sldChg>
      <pc:sldChg chg="del">
        <pc:chgData name="Johnson, Chad" userId="29e26967-ee32-4210-a1e6-19e5305e9c5f" providerId="ADAL" clId="{4646B135-2D58-4D5D-BD96-2EFC464EE0E7}" dt="2020-02-13T21:32:51.406" v="0" actId="47"/>
        <pc:sldMkLst>
          <pc:docMk/>
          <pc:sldMk cId="2318028369" sldId="299"/>
        </pc:sldMkLst>
      </pc:sldChg>
      <pc:sldChg chg="del">
        <pc:chgData name="Johnson, Chad" userId="29e26967-ee32-4210-a1e6-19e5305e9c5f" providerId="ADAL" clId="{4646B135-2D58-4D5D-BD96-2EFC464EE0E7}" dt="2020-02-13T21:32:51.406" v="0" actId="47"/>
        <pc:sldMkLst>
          <pc:docMk/>
          <pc:sldMk cId="881921671" sldId="300"/>
        </pc:sldMkLst>
      </pc:sldChg>
      <pc:sldChg chg="del">
        <pc:chgData name="Johnson, Chad" userId="29e26967-ee32-4210-a1e6-19e5305e9c5f" providerId="ADAL" clId="{4646B135-2D58-4D5D-BD96-2EFC464EE0E7}" dt="2020-02-13T21:32:51.406" v="0" actId="47"/>
        <pc:sldMkLst>
          <pc:docMk/>
          <pc:sldMk cId="3536695507" sldId="301"/>
        </pc:sldMkLst>
      </pc:sldChg>
      <pc:sldChg chg="del">
        <pc:chgData name="Johnson, Chad" userId="29e26967-ee32-4210-a1e6-19e5305e9c5f" providerId="ADAL" clId="{4646B135-2D58-4D5D-BD96-2EFC464EE0E7}" dt="2020-02-13T21:32:51.406" v="0" actId="47"/>
        <pc:sldMkLst>
          <pc:docMk/>
          <pc:sldMk cId="2833439401" sldId="302"/>
        </pc:sldMkLst>
      </pc:sldChg>
      <pc:sldChg chg="del">
        <pc:chgData name="Johnson, Chad" userId="29e26967-ee32-4210-a1e6-19e5305e9c5f" providerId="ADAL" clId="{4646B135-2D58-4D5D-BD96-2EFC464EE0E7}" dt="2020-02-13T21:32:51.406" v="0" actId="47"/>
        <pc:sldMkLst>
          <pc:docMk/>
          <pc:sldMk cId="3319687456" sldId="303"/>
        </pc:sldMkLst>
      </pc:sldChg>
      <pc:sldChg chg="del">
        <pc:chgData name="Johnson, Chad" userId="29e26967-ee32-4210-a1e6-19e5305e9c5f" providerId="ADAL" clId="{4646B135-2D58-4D5D-BD96-2EFC464EE0E7}" dt="2020-02-13T21:32:51.406" v="0" actId="47"/>
        <pc:sldMkLst>
          <pc:docMk/>
          <pc:sldMk cId="3072270525" sldId="304"/>
        </pc:sldMkLst>
      </pc:sldChg>
      <pc:sldChg chg="del">
        <pc:chgData name="Johnson, Chad" userId="29e26967-ee32-4210-a1e6-19e5305e9c5f" providerId="ADAL" clId="{4646B135-2D58-4D5D-BD96-2EFC464EE0E7}" dt="2020-02-13T21:32:51.406" v="0" actId="47"/>
        <pc:sldMkLst>
          <pc:docMk/>
          <pc:sldMk cId="4154834031" sldId="305"/>
        </pc:sldMkLst>
      </pc:sldChg>
      <pc:sldChg chg="del">
        <pc:chgData name="Johnson, Chad" userId="29e26967-ee32-4210-a1e6-19e5305e9c5f" providerId="ADAL" clId="{4646B135-2D58-4D5D-BD96-2EFC464EE0E7}" dt="2020-02-13T21:32:51.406" v="0" actId="47"/>
        <pc:sldMkLst>
          <pc:docMk/>
          <pc:sldMk cId="1504242393" sldId="306"/>
        </pc:sldMkLst>
      </pc:sldChg>
      <pc:sldChg chg="del">
        <pc:chgData name="Johnson, Chad" userId="29e26967-ee32-4210-a1e6-19e5305e9c5f" providerId="ADAL" clId="{4646B135-2D58-4D5D-BD96-2EFC464EE0E7}" dt="2020-02-13T21:32:51.406" v="0" actId="47"/>
        <pc:sldMkLst>
          <pc:docMk/>
          <pc:sldMk cId="1205723858" sldId="307"/>
        </pc:sldMkLst>
      </pc:sldChg>
      <pc:sldChg chg="del">
        <pc:chgData name="Johnson, Chad" userId="29e26967-ee32-4210-a1e6-19e5305e9c5f" providerId="ADAL" clId="{4646B135-2D58-4D5D-BD96-2EFC464EE0E7}" dt="2020-02-13T21:32:51.406" v="0" actId="47"/>
        <pc:sldMkLst>
          <pc:docMk/>
          <pc:sldMk cId="1163830065" sldId="308"/>
        </pc:sldMkLst>
      </pc:sldChg>
      <pc:sldChg chg="del">
        <pc:chgData name="Johnson, Chad" userId="29e26967-ee32-4210-a1e6-19e5305e9c5f" providerId="ADAL" clId="{4646B135-2D58-4D5D-BD96-2EFC464EE0E7}" dt="2020-02-13T21:32:51.406" v="0" actId="47"/>
        <pc:sldMkLst>
          <pc:docMk/>
          <pc:sldMk cId="2101778676" sldId="309"/>
        </pc:sldMkLst>
      </pc:sldChg>
      <pc:sldChg chg="del">
        <pc:chgData name="Johnson, Chad" userId="29e26967-ee32-4210-a1e6-19e5305e9c5f" providerId="ADAL" clId="{4646B135-2D58-4D5D-BD96-2EFC464EE0E7}" dt="2020-02-13T21:32:51.406" v="0" actId="47"/>
        <pc:sldMkLst>
          <pc:docMk/>
          <pc:sldMk cId="417236119" sldId="310"/>
        </pc:sldMkLst>
      </pc:sldChg>
      <pc:sldChg chg="del">
        <pc:chgData name="Johnson, Chad" userId="29e26967-ee32-4210-a1e6-19e5305e9c5f" providerId="ADAL" clId="{4646B135-2D58-4D5D-BD96-2EFC464EE0E7}" dt="2020-02-13T21:32:51.406" v="0" actId="47"/>
        <pc:sldMkLst>
          <pc:docMk/>
          <pc:sldMk cId="2718798040" sldId="311"/>
        </pc:sldMkLst>
      </pc:sldChg>
      <pc:sldChg chg="del">
        <pc:chgData name="Johnson, Chad" userId="29e26967-ee32-4210-a1e6-19e5305e9c5f" providerId="ADAL" clId="{4646B135-2D58-4D5D-BD96-2EFC464EE0E7}" dt="2020-02-13T21:32:51.406" v="0" actId="47"/>
        <pc:sldMkLst>
          <pc:docMk/>
          <pc:sldMk cId="1806154471" sldId="312"/>
        </pc:sldMkLst>
      </pc:sldChg>
    </pc:docChg>
  </pc:docChgLst>
  <pc:docChgLst>
    <pc:chgData name="Johnson, Chad" userId="29e26967-ee32-4210-a1e6-19e5305e9c5f" providerId="ADAL" clId="{35A252B4-3603-4C3D-BC1F-340A497078AB}"/>
    <pc:docChg chg="undo custSel delSld modSld">
      <pc:chgData name="Johnson, Chad" userId="29e26967-ee32-4210-a1e6-19e5305e9c5f" providerId="ADAL" clId="{35A252B4-3603-4C3D-BC1F-340A497078AB}" dt="2020-01-08T17:35:21.645" v="4"/>
      <pc:docMkLst>
        <pc:docMk/>
      </pc:docMkLst>
      <pc:sldChg chg="modSp del">
        <pc:chgData name="Johnson, Chad" userId="29e26967-ee32-4210-a1e6-19e5305e9c5f" providerId="ADAL" clId="{35A252B4-3603-4C3D-BC1F-340A497078AB}" dt="2020-01-08T17:35:21.645" v="4"/>
        <pc:sldMkLst>
          <pc:docMk/>
          <pc:sldMk cId="1380871736" sldId="292"/>
        </pc:sldMkLst>
        <pc:spChg chg="mod">
          <ac:chgData name="Johnson, Chad" userId="29e26967-ee32-4210-a1e6-19e5305e9c5f" providerId="ADAL" clId="{35A252B4-3603-4C3D-BC1F-340A497078AB}" dt="2020-01-08T17:35:21.645" v="4"/>
          <ac:spMkLst>
            <pc:docMk/>
            <pc:sldMk cId="1380871736" sldId="292"/>
            <ac:spMk id="5" creationId="{84A7BF40-C4C8-43F3-9D6E-BA02074ADB32}"/>
          </ac:spMkLst>
        </pc:spChg>
      </pc:sldChg>
      <pc:sldChg chg="del">
        <pc:chgData name="Johnson, Chad" userId="29e26967-ee32-4210-a1e6-19e5305e9c5f" providerId="ADAL" clId="{35A252B4-3603-4C3D-BC1F-340A497078AB}" dt="2020-01-08T17:35:21.645" v="4"/>
        <pc:sldMkLst>
          <pc:docMk/>
          <pc:sldMk cId="2839199843" sldId="299"/>
        </pc:sldMkLst>
      </pc:sldChg>
      <pc:sldChg chg="del">
        <pc:chgData name="Johnson, Chad" userId="29e26967-ee32-4210-a1e6-19e5305e9c5f" providerId="ADAL" clId="{35A252B4-3603-4C3D-BC1F-340A497078AB}" dt="2020-01-08T17:35:21.645" v="4"/>
        <pc:sldMkLst>
          <pc:docMk/>
          <pc:sldMk cId="1392138276" sldId="300"/>
        </pc:sldMkLst>
      </pc:sldChg>
      <pc:sldChg chg="del">
        <pc:chgData name="Johnson, Chad" userId="29e26967-ee32-4210-a1e6-19e5305e9c5f" providerId="ADAL" clId="{35A252B4-3603-4C3D-BC1F-340A497078AB}" dt="2020-01-08T17:35:21.645" v="4"/>
        <pc:sldMkLst>
          <pc:docMk/>
          <pc:sldMk cId="1863785125" sldId="301"/>
        </pc:sldMkLst>
      </pc:sldChg>
      <pc:sldChg chg="del">
        <pc:chgData name="Johnson, Chad" userId="29e26967-ee32-4210-a1e6-19e5305e9c5f" providerId="ADAL" clId="{35A252B4-3603-4C3D-BC1F-340A497078AB}" dt="2020-01-08T17:35:21.645" v="4"/>
        <pc:sldMkLst>
          <pc:docMk/>
          <pc:sldMk cId="448561007" sldId="302"/>
        </pc:sldMkLst>
      </pc:sldChg>
      <pc:sldChg chg="del">
        <pc:chgData name="Johnson, Chad" userId="29e26967-ee32-4210-a1e6-19e5305e9c5f" providerId="ADAL" clId="{35A252B4-3603-4C3D-BC1F-340A497078AB}" dt="2020-01-08T17:35:21.645" v="4"/>
        <pc:sldMkLst>
          <pc:docMk/>
          <pc:sldMk cId="723949380" sldId="303"/>
        </pc:sldMkLst>
      </pc:sldChg>
      <pc:sldChg chg="modSp del">
        <pc:chgData name="Johnson, Chad" userId="29e26967-ee32-4210-a1e6-19e5305e9c5f" providerId="ADAL" clId="{35A252B4-3603-4C3D-BC1F-340A497078AB}" dt="2020-01-08T17:35:21.645" v="4"/>
        <pc:sldMkLst>
          <pc:docMk/>
          <pc:sldMk cId="44395964" sldId="338"/>
        </pc:sldMkLst>
        <pc:spChg chg="mod">
          <ac:chgData name="Johnson, Chad" userId="29e26967-ee32-4210-a1e6-19e5305e9c5f" providerId="ADAL" clId="{35A252B4-3603-4C3D-BC1F-340A497078AB}" dt="2020-01-08T17:35:21.645" v="4"/>
          <ac:spMkLst>
            <pc:docMk/>
            <pc:sldMk cId="44395964" sldId="338"/>
            <ac:spMk id="5" creationId="{84A7BF40-C4C8-43F3-9D6E-BA02074ADB32}"/>
          </ac:spMkLst>
        </pc:spChg>
      </pc:sldChg>
      <pc:sldChg chg="modSp del">
        <pc:chgData name="Johnson, Chad" userId="29e26967-ee32-4210-a1e6-19e5305e9c5f" providerId="ADAL" clId="{35A252B4-3603-4C3D-BC1F-340A497078AB}" dt="2020-01-08T17:35:21.645" v="4"/>
        <pc:sldMkLst>
          <pc:docMk/>
          <pc:sldMk cId="2070578623" sldId="339"/>
        </pc:sldMkLst>
        <pc:spChg chg="mod">
          <ac:chgData name="Johnson, Chad" userId="29e26967-ee32-4210-a1e6-19e5305e9c5f" providerId="ADAL" clId="{35A252B4-3603-4C3D-BC1F-340A497078AB}" dt="2020-01-08T17:35:21.645" v="4"/>
          <ac:spMkLst>
            <pc:docMk/>
            <pc:sldMk cId="2070578623" sldId="339"/>
            <ac:spMk id="5" creationId="{84A7BF40-C4C8-43F3-9D6E-BA02074ADB32}"/>
          </ac:spMkLst>
        </pc:spChg>
      </pc:sldChg>
      <pc:sldChg chg="del">
        <pc:chgData name="Johnson, Chad" userId="29e26967-ee32-4210-a1e6-19e5305e9c5f" providerId="ADAL" clId="{35A252B4-3603-4C3D-BC1F-340A497078AB}" dt="2020-01-08T17:35:21.645" v="4"/>
        <pc:sldMkLst>
          <pc:docMk/>
          <pc:sldMk cId="14393133" sldId="340"/>
        </pc:sldMkLst>
      </pc:sldChg>
      <pc:sldChg chg="del">
        <pc:chgData name="Johnson, Chad" userId="29e26967-ee32-4210-a1e6-19e5305e9c5f" providerId="ADAL" clId="{35A252B4-3603-4C3D-BC1F-340A497078AB}" dt="2020-01-08T17:35:21.645" v="4"/>
        <pc:sldMkLst>
          <pc:docMk/>
          <pc:sldMk cId="1493605767" sldId="341"/>
        </pc:sldMkLst>
      </pc:sldChg>
      <pc:sldChg chg="del">
        <pc:chgData name="Johnson, Chad" userId="29e26967-ee32-4210-a1e6-19e5305e9c5f" providerId="ADAL" clId="{35A252B4-3603-4C3D-BC1F-340A497078AB}" dt="2020-01-08T17:35:21.645" v="4"/>
        <pc:sldMkLst>
          <pc:docMk/>
          <pc:sldMk cId="314727050"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E56C1-ADBD-4AAF-AAA2-DE81FAC43B33}" type="datetimeFigureOut">
              <a:rPr lang="en-US" smtClean="0"/>
              <a:t>11/16/2021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591B25-4CF0-48BC-B7C0-7A177112A557}" type="slidenum">
              <a:rPr lang="en-US" smtClean="0"/>
              <a:t>‹#›</a:t>
            </a:fld>
            <a:endParaRPr lang="en-US"/>
          </a:p>
        </p:txBody>
      </p:sp>
    </p:spTree>
    <p:extLst>
      <p:ext uri="{BB962C8B-B14F-4D97-AF65-F5344CB8AC3E}">
        <p14:creationId xmlns:p14="http://schemas.microsoft.com/office/powerpoint/2010/main" val="41935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Rectangle 7"/>
          <p:cNvSpPr>
            <a:spLocks noGrp="1" noChangeArrowheads="1"/>
          </p:cNvSpPr>
          <p:nvPr>
            <p:ph type="sldNum" sz="quarter" idx="5"/>
          </p:nvPr>
        </p:nvSpPr>
        <p:spPr>
          <a:noFill/>
        </p:spPr>
        <p:txBody>
          <a:bodyPr/>
          <a:lstStyle/>
          <a:p>
            <a:fld id="{2186F6D6-9AE6-41DB-BEAA-AFEE2510F27B}" type="slidenum">
              <a:rPr lang="en-US" smtClean="0">
                <a:solidFill>
                  <a:srgbClr val="000000"/>
                </a:solidFill>
                <a:cs typeface="Arial" charset="0"/>
              </a:rPr>
              <a:pPr/>
              <a:t>5</a:t>
            </a:fld>
            <a:endParaRPr lang="en-US" dirty="0">
              <a:solidFill>
                <a:srgbClr val="000000"/>
              </a:solidFill>
              <a:cs typeface="Arial" charset="0"/>
            </a:endParaRPr>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mn-lt"/>
                <a:ea typeface="+mn-ea"/>
                <a:cs typeface="+mn-cs"/>
              </a:rPr>
              <a:t>symmetric key </a:t>
            </a:r>
            <a:r>
              <a:rPr lang="en-US" sz="1200" b="0" i="0" u="none" strike="noStrike" kern="1200" baseline="0" dirty="0">
                <a:solidFill>
                  <a:schemeClr val="tx1"/>
                </a:solidFill>
                <a:latin typeface="+mn-lt"/>
                <a:ea typeface="+mn-ea"/>
                <a:cs typeface="+mn-cs"/>
              </a:rPr>
              <a:t>An algorithm that relies on a “shared secret” encryption key that is distributed</a:t>
            </a:r>
          </a:p>
          <a:p>
            <a:r>
              <a:rPr lang="en-US" sz="1200" b="0" i="0" u="none" strike="noStrike" kern="1200" baseline="0" dirty="0">
                <a:solidFill>
                  <a:schemeClr val="tx1"/>
                </a:solidFill>
                <a:latin typeface="+mn-lt"/>
                <a:ea typeface="+mn-ea"/>
                <a:cs typeface="+mn-cs"/>
              </a:rPr>
              <a:t>to all members who participate in communications. This key is used by all parties</a:t>
            </a:r>
          </a:p>
          <a:p>
            <a:r>
              <a:rPr lang="en-US" sz="1200" b="0" i="0" u="none" strike="noStrike" kern="1200" baseline="0" dirty="0">
                <a:solidFill>
                  <a:schemeClr val="tx1"/>
                </a:solidFill>
                <a:latin typeface="+mn-lt"/>
                <a:ea typeface="+mn-ea"/>
                <a:cs typeface="+mn-cs"/>
              </a:rPr>
              <a:t>to both encrypt and decrypt messages.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endParaRPr lang="en-US" b="1" dirty="0"/>
          </a:p>
          <a:p>
            <a:pPr marL="0" lvl="1" eaLnBrk="1" hangingPunct="1">
              <a:spcBef>
                <a:spcPct val="0"/>
              </a:spcBef>
            </a:pPr>
            <a:r>
              <a:rPr lang="en-US" b="1" dirty="0"/>
              <a:t>Symmetric - </a:t>
            </a:r>
            <a:r>
              <a:rPr lang="en-US" dirty="0"/>
              <a:t>Normal key lengths: 40, 56, 128, 192, 256</a:t>
            </a:r>
          </a:p>
          <a:p>
            <a:pPr eaLnBrk="1" hangingPunct="1">
              <a:spcBef>
                <a:spcPct val="0"/>
              </a:spcBef>
            </a:pPr>
            <a:endParaRPr lang="en-US" b="1" dirty="0"/>
          </a:p>
          <a:p>
            <a:pPr eaLnBrk="1" hangingPunct="1">
              <a:spcBef>
                <a:spcPct val="0"/>
              </a:spcBef>
            </a:pPr>
            <a:r>
              <a:rPr lang="en-US" b="1" dirty="0"/>
              <a:t>Number of Keys Needed Example:</a:t>
            </a:r>
          </a:p>
          <a:p>
            <a:pPr eaLnBrk="1" hangingPunct="1">
              <a:spcBef>
                <a:spcPct val="0"/>
              </a:spcBef>
            </a:pPr>
            <a:r>
              <a:rPr lang="en-US" dirty="0"/>
              <a:t>100 people:  100(100-1)/2 = 4950 keys</a:t>
            </a:r>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236-252)</a:t>
            </a:r>
          </a:p>
          <a:p>
            <a:pPr eaLnBrk="1" hangingPunct="1">
              <a:spcBef>
                <a:spcPct val="0"/>
              </a:spcBef>
            </a:pPr>
            <a:r>
              <a:rPr lang="en-US" dirty="0"/>
              <a:t>Shon Harris CISSP All-in-One Exam Guide 4</a:t>
            </a:r>
            <a:r>
              <a:rPr lang="en-US" baseline="30000" dirty="0"/>
              <a:t>th</a:t>
            </a:r>
            <a:r>
              <a:rPr lang="en-US" dirty="0"/>
              <a:t> Edition (pgs. 679-681)</a:t>
            </a:r>
          </a:p>
        </p:txBody>
      </p:sp>
    </p:spTree>
    <p:extLst>
      <p:ext uri="{BB962C8B-B14F-4D97-AF65-F5344CB8AC3E}">
        <p14:creationId xmlns:p14="http://schemas.microsoft.com/office/powerpoint/2010/main" val="3735949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63253-DE31-BA4C-9A3F-9A3E07F7C2B2}" type="slidenum">
              <a:rPr lang="en-US" smtClean="0"/>
              <a:t>14</a:t>
            </a:fld>
            <a:endParaRPr lang="en-US"/>
          </a:p>
        </p:txBody>
      </p:sp>
    </p:spTree>
    <p:extLst>
      <p:ext uri="{BB962C8B-B14F-4D97-AF65-F5344CB8AC3E}">
        <p14:creationId xmlns:p14="http://schemas.microsoft.com/office/powerpoint/2010/main" val="1348800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63253-DE31-BA4C-9A3F-9A3E07F7C2B2}" type="slidenum">
              <a:rPr lang="en-US" smtClean="0"/>
              <a:t>15</a:t>
            </a:fld>
            <a:endParaRPr lang="en-US"/>
          </a:p>
        </p:txBody>
      </p:sp>
    </p:spTree>
    <p:extLst>
      <p:ext uri="{BB962C8B-B14F-4D97-AF65-F5344CB8AC3E}">
        <p14:creationId xmlns:p14="http://schemas.microsoft.com/office/powerpoint/2010/main" val="3671439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Rectangle 2"/>
          <p:cNvSpPr>
            <a:spLocks noGrp="1" noRot="1" noChangeAspect="1" noChangeArrowheads="1" noTextEdit="1"/>
          </p:cNvSpPr>
          <p:nvPr>
            <p:ph type="sldImg"/>
          </p:nvPr>
        </p:nvSpPr>
        <p:spPr>
          <a:ln/>
        </p:spPr>
      </p:sp>
      <p:sp>
        <p:nvSpPr>
          <p:cNvPr id="361474"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mn-lt"/>
                <a:ea typeface="+mn-ea"/>
                <a:cs typeface="+mn-cs"/>
              </a:rPr>
              <a:t>Electronic Code Book (ECB) </a:t>
            </a:r>
            <a:r>
              <a:rPr lang="en-US" sz="1200" b="0" i="0" u="none" strike="noStrike" kern="1200" baseline="0" dirty="0">
                <a:solidFill>
                  <a:schemeClr val="tx1"/>
                </a:solidFill>
                <a:latin typeface="+mn-lt"/>
                <a:ea typeface="+mn-ea"/>
                <a:cs typeface="+mn-cs"/>
              </a:rPr>
              <a:t>The simplest encryption mode to understand and </a:t>
            </a:r>
            <a:r>
              <a:rPr lang="en-US" sz="1200" b="0" i="0" u="sng" strike="noStrike" kern="1200" baseline="0" dirty="0">
                <a:solidFill>
                  <a:schemeClr val="tx1"/>
                </a:solidFill>
                <a:latin typeface="+mn-lt"/>
                <a:ea typeface="+mn-ea"/>
                <a:cs typeface="+mn-cs"/>
              </a:rPr>
              <a:t>the least</a:t>
            </a:r>
          </a:p>
          <a:p>
            <a:r>
              <a:rPr lang="en-US" sz="1200" b="0" i="0" u="sng" strike="noStrike" kern="1200" baseline="0" dirty="0">
                <a:solidFill>
                  <a:schemeClr val="tx1"/>
                </a:solidFill>
                <a:latin typeface="+mn-lt"/>
                <a:ea typeface="+mn-ea"/>
                <a:cs typeface="+mn-cs"/>
              </a:rPr>
              <a:t>secure.</a:t>
            </a:r>
            <a:r>
              <a:rPr lang="en-US" sz="1200" b="0" i="0" u="none" strike="noStrike" kern="1200" baseline="0" dirty="0">
                <a:solidFill>
                  <a:schemeClr val="tx1"/>
                </a:solidFill>
                <a:latin typeface="+mn-lt"/>
                <a:ea typeface="+mn-ea"/>
                <a:cs typeface="+mn-cs"/>
              </a:rPr>
              <a:t> Each time the algorithm processes a 64-bit block, it simply encrypts the block using</a:t>
            </a:r>
          </a:p>
          <a:p>
            <a:r>
              <a:rPr lang="en-US" sz="1200" b="0" i="0" u="none" strike="noStrike" kern="1200" baseline="0" dirty="0">
                <a:solidFill>
                  <a:schemeClr val="tx1"/>
                </a:solidFill>
                <a:latin typeface="+mn-lt"/>
                <a:ea typeface="+mn-ea"/>
                <a:cs typeface="+mn-cs"/>
              </a:rPr>
              <a:t>the chosen secret key. This means </a:t>
            </a:r>
            <a:r>
              <a:rPr lang="en-US" sz="1200" b="0" i="0" u="sng" strike="noStrike" kern="1200" baseline="0" dirty="0">
                <a:solidFill>
                  <a:schemeClr val="tx1"/>
                </a:solidFill>
                <a:latin typeface="+mn-lt"/>
                <a:ea typeface="+mn-ea"/>
                <a:cs typeface="+mn-cs"/>
              </a:rPr>
              <a:t>that if the algorithm encounters the same block multiple</a:t>
            </a:r>
          </a:p>
          <a:p>
            <a:r>
              <a:rPr lang="en-US" sz="1200" b="0" i="0" u="sng" strike="noStrike" kern="1200" baseline="0" dirty="0">
                <a:solidFill>
                  <a:schemeClr val="tx1"/>
                </a:solidFill>
                <a:latin typeface="+mn-lt"/>
                <a:ea typeface="+mn-ea"/>
                <a:cs typeface="+mn-cs"/>
              </a:rPr>
              <a:t>times, it produces the same encrypted block.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Native block mode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Given message will always produce the same ciphertext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Fast and simple, but very susceptible to known plaintext attack</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Simplest method and used for very short messages (less than 64bits</a:t>
            </a:r>
            <a:r>
              <a:rPr lang="en-US" sz="1200" kern="1200" baseline="0" dirty="0">
                <a:solidFill>
                  <a:schemeClr val="tx1"/>
                </a:solidFill>
                <a:effectLst/>
                <a:latin typeface="+mn-lt"/>
                <a:ea typeface="+mn-ea"/>
                <a:cs typeface="+mn-cs"/>
              </a:rPr>
              <a:t> in length)</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Used to encrypt very short messages (swipe cards)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Called codebook because it is similar to having a large codebook containing every piece of 64-bit plaintext input and all possible 64-bit ciphertext outputs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Security issue is that each block is encrypted with the exact same 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Identical plaintext with identical keys encrypts to the identical ciphertext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 attacker could uncover the key and use it to decrypt all blocks of data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 attacker could gather ciphertext and plaintext of each block and build the code book that was used, without needing the key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Not enough randomness with encrypting independent blocks;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if used to encrypt a large amount of data, it could be cracked more easily than other modes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use? This is the fastest and easiest mode, so used to encrypt small amounts of data (such as PINS, challenge-response authentications processes, and encryption keys)</a:t>
            </a:r>
          </a:p>
          <a:p>
            <a:endParaRPr lang="en-US" sz="1200" b="1" u="sng"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WEAKEST</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NO IV, NO CHAINING, LEAVES PATTERNS</a:t>
            </a:r>
          </a:p>
          <a:p>
            <a:endParaRPr lang="en-US" sz="1200" b="1" u="sng"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FASTEST</a:t>
            </a:r>
            <a:endParaRPr lang="en-US" sz="1200"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Sources: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(ISC)2 CBK 2008 (pgs. 238-245)</a:t>
            </a:r>
          </a:p>
          <a:p>
            <a:r>
              <a:rPr lang="en-US" sz="1200" kern="1200" dirty="0">
                <a:solidFill>
                  <a:schemeClr val="tx1"/>
                </a:solidFill>
                <a:effectLst/>
                <a:latin typeface="+mn-lt"/>
                <a:ea typeface="+mn-ea"/>
                <a:cs typeface="+mn-cs"/>
              </a:rPr>
              <a:t>Shon Harris CISSP All-in-One Exam Guide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Edition (pgs. 698-702)</a:t>
            </a:r>
          </a:p>
          <a:p>
            <a:endParaRPr lang="en-US" dirty="0"/>
          </a:p>
        </p:txBody>
      </p:sp>
    </p:spTree>
    <p:extLst>
      <p:ext uri="{BB962C8B-B14F-4D97-AF65-F5344CB8AC3E}">
        <p14:creationId xmlns:p14="http://schemas.microsoft.com/office/powerpoint/2010/main" val="351917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2"/>
          <p:cNvSpPr>
            <a:spLocks noGrp="1" noRot="1" noChangeAspect="1" noChangeArrowheads="1" noTextEdit="1"/>
          </p:cNvSpPr>
          <p:nvPr>
            <p:ph type="sldImg"/>
          </p:nvPr>
        </p:nvSpPr>
        <p:spPr>
          <a:ln/>
        </p:spPr>
      </p:sp>
      <p:sp>
        <p:nvSpPr>
          <p:cNvPr id="365570"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mn-lt"/>
                <a:ea typeface="+mn-ea"/>
                <a:cs typeface="+mn-cs"/>
              </a:rPr>
              <a:t>Cipher Block Chaining (CBC) </a:t>
            </a:r>
            <a:r>
              <a:rPr lang="en-US" sz="1200" b="0" i="0" u="none" strike="noStrike" kern="1200" baseline="0" dirty="0">
                <a:solidFill>
                  <a:schemeClr val="tx1"/>
                </a:solidFill>
                <a:latin typeface="+mn-lt"/>
                <a:ea typeface="+mn-ea"/>
                <a:cs typeface="+mn-cs"/>
              </a:rPr>
              <a:t>A process in which each block of unencrypted text is </a:t>
            </a:r>
            <a:r>
              <a:rPr lang="en-US" sz="1200" b="0" i="0" u="none" strike="noStrike" kern="1200" baseline="0" dirty="0" err="1">
                <a:solidFill>
                  <a:schemeClr val="tx1"/>
                </a:solidFill>
                <a:latin typeface="+mn-lt"/>
                <a:ea typeface="+mn-ea"/>
                <a:cs typeface="+mn-cs"/>
              </a:rPr>
              <a:t>XORed</a:t>
            </a:r>
            <a:r>
              <a:rPr lang="en-US" sz="1200" b="0" i="0" u="none" strike="noStrike" kern="1200" baseline="0" dirty="0">
                <a:solidFill>
                  <a:schemeClr val="tx1"/>
                </a:solidFill>
                <a:latin typeface="+mn-lt"/>
                <a:ea typeface="+mn-ea"/>
                <a:cs typeface="+mn-cs"/>
              </a:rPr>
              <a:t> with the block of </a:t>
            </a:r>
            <a:r>
              <a:rPr lang="en-US" sz="1200" b="0" i="0" u="none" strike="noStrike" kern="1200" baseline="0" dirty="0" err="1">
                <a:solidFill>
                  <a:schemeClr val="tx1"/>
                </a:solidFill>
                <a:latin typeface="+mn-lt"/>
                <a:ea typeface="+mn-ea"/>
                <a:cs typeface="+mn-cs"/>
              </a:rPr>
              <a:t>ciphertext</a:t>
            </a:r>
            <a:r>
              <a:rPr lang="en-US" sz="1200" b="0" i="0" u="none" strike="noStrike" kern="1200" baseline="0" dirty="0">
                <a:solidFill>
                  <a:schemeClr val="tx1"/>
                </a:solidFill>
                <a:latin typeface="+mn-lt"/>
                <a:ea typeface="+mn-ea"/>
                <a:cs typeface="+mn-cs"/>
              </a:rPr>
              <a:t> immediately preceding it before it is encrypted using the DES algorithm.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ciphertext </a:t>
            </a:r>
            <a:r>
              <a:rPr lang="en-US" sz="1200" kern="1200" dirty="0" err="1">
                <a:solidFill>
                  <a:schemeClr val="tx1"/>
                </a:solidFill>
                <a:effectLst/>
                <a:latin typeface="+mn-lt"/>
                <a:ea typeface="+mn-ea"/>
                <a:cs typeface="+mn-cs"/>
              </a:rPr>
              <a:t>XORed</a:t>
            </a:r>
            <a:r>
              <a:rPr lang="en-US" sz="1200" kern="1200" dirty="0">
                <a:solidFill>
                  <a:schemeClr val="tx1"/>
                </a:solidFill>
                <a:effectLst/>
                <a:latin typeface="+mn-lt"/>
                <a:ea typeface="+mn-ea"/>
                <a:cs typeface="+mn-cs"/>
              </a:rPr>
              <a:t> with next text block</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Process repeated until end of plaintext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Since the IV is different each time, the ciphertext is also different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Used for encrypting document files, bulk encryption, and in authentication</a:t>
            </a:r>
          </a:p>
          <a:p>
            <a:pPr marL="171450" indent="-171450">
              <a:buFont typeface="Arial" panose="020B0604020202020204" pitchFamily="34" charset="0"/>
              <a:buChar char="•"/>
            </a:pPr>
            <a:r>
              <a:rPr lang="en-US" dirty="0"/>
              <a:t>Any errors early in the encryption process</a:t>
            </a:r>
            <a:r>
              <a:rPr lang="en-US" baseline="0" dirty="0"/>
              <a:t> is propagated throughout the entire process</a:t>
            </a:r>
          </a:p>
          <a:p>
            <a:pPr marL="171450" indent="-171450">
              <a:buFont typeface="Arial" panose="020B0604020202020204" pitchFamily="34" charset="0"/>
              <a:buChar char="•"/>
            </a:pPr>
            <a:r>
              <a:rPr lang="en-US" dirty="0"/>
              <a:t>Stronger than ECB in that each input block will produce a different output, even if blocks are identical</a:t>
            </a:r>
          </a:p>
          <a:p>
            <a:pPr marL="171450" indent="-171450">
              <a:buFont typeface="Arial" panose="020B0604020202020204" pitchFamily="34" charset="0"/>
              <a:buChar char="•"/>
            </a:pPr>
            <a:r>
              <a:rPr lang="en-US" dirty="0"/>
              <a:t>Sender and receiver must know the IV</a:t>
            </a:r>
          </a:p>
          <a:p>
            <a:pPr eaLnBrk="1" hangingPunct="1"/>
            <a:endParaRPr lang="en-US" dirty="0"/>
          </a:p>
          <a:p>
            <a:pPr eaLnBrk="1" hangingPunct="1"/>
            <a:r>
              <a:rPr lang="en-US" b="1" dirty="0"/>
              <a:t>ENCRYPTION ERRORS CAN PROPAGATE</a:t>
            </a:r>
          </a:p>
          <a:p>
            <a:pPr eaLnBrk="1" hangingPunct="1"/>
            <a:endParaRPr lang="en-US" dirty="0"/>
          </a:p>
          <a:p>
            <a:pPr eaLnBrk="1" hangingPunct="1"/>
            <a:r>
              <a:rPr lang="en-US" dirty="0"/>
              <a:t>DES  64 bit block </a:t>
            </a:r>
            <a:r>
              <a:rPr lang="en-US" baseline="0" dirty="0"/>
              <a:t>, 2(32) x 8   equals 32gb safely sent before collisions</a:t>
            </a:r>
          </a:p>
          <a:p>
            <a:pPr eaLnBrk="1" hangingPunct="1"/>
            <a:endParaRPr lang="en-US" baseline="0" dirty="0"/>
          </a:p>
          <a:p>
            <a:pPr eaLnBrk="1" hangingPunct="1"/>
            <a:r>
              <a:rPr lang="en-US" baseline="0" dirty="0"/>
              <a:t>AES  128 bit block, 2(64) x 16  equals 256 </a:t>
            </a:r>
            <a:r>
              <a:rPr lang="en-US" baseline="0" dirty="0" err="1"/>
              <a:t>Exabytes</a:t>
            </a:r>
            <a:r>
              <a:rPr lang="en-US" baseline="0" dirty="0"/>
              <a:t> without collision</a:t>
            </a:r>
            <a:endParaRPr lang="en-US"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238-245)</a:t>
            </a:r>
          </a:p>
          <a:p>
            <a:pPr eaLnBrk="1" hangingPunct="1">
              <a:spcBef>
                <a:spcPct val="0"/>
              </a:spcBef>
            </a:pPr>
            <a:r>
              <a:rPr lang="en-US" dirty="0"/>
              <a:t>Shon Harris CISSP All-in-One Exam Guide 4</a:t>
            </a:r>
            <a:r>
              <a:rPr lang="en-US" baseline="30000" dirty="0"/>
              <a:t>th</a:t>
            </a:r>
            <a:r>
              <a:rPr lang="en-US" dirty="0"/>
              <a:t> Edition (pgs. 698-702)</a:t>
            </a:r>
          </a:p>
          <a:p>
            <a:endParaRPr lang="en-US" dirty="0"/>
          </a:p>
        </p:txBody>
      </p:sp>
    </p:spTree>
    <p:extLst>
      <p:ext uri="{BB962C8B-B14F-4D97-AF65-F5344CB8AC3E}">
        <p14:creationId xmlns:p14="http://schemas.microsoft.com/office/powerpoint/2010/main" val="2776157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Rectangle 2"/>
          <p:cNvSpPr>
            <a:spLocks noGrp="1" noRot="1" noChangeAspect="1" noChangeArrowheads="1" noTextEdit="1"/>
          </p:cNvSpPr>
          <p:nvPr>
            <p:ph type="sldImg"/>
          </p:nvPr>
        </p:nvSpPr>
        <p:spPr>
          <a:ln/>
        </p:spPr>
      </p:sp>
      <p:sp>
        <p:nvSpPr>
          <p:cNvPr id="369666"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mn-lt"/>
                <a:ea typeface="+mn-ea"/>
                <a:cs typeface="+mn-cs"/>
              </a:rPr>
              <a:t>Cipher Feedback (CFB) </a:t>
            </a:r>
            <a:r>
              <a:rPr lang="en-US" sz="1200" b="0" i="0" u="none" strike="noStrike" kern="1200" baseline="0" dirty="0">
                <a:solidFill>
                  <a:schemeClr val="tx1"/>
                </a:solidFill>
                <a:latin typeface="+mn-lt"/>
                <a:ea typeface="+mn-ea"/>
                <a:cs typeface="+mn-cs"/>
              </a:rPr>
              <a:t>A mode in which the DES algorithm is used to encrypt the preceding</a:t>
            </a:r>
          </a:p>
          <a:p>
            <a:r>
              <a:rPr lang="en-US" sz="1200" b="0" i="0" u="none" strike="noStrike" kern="1200" baseline="0" dirty="0">
                <a:solidFill>
                  <a:schemeClr val="tx1"/>
                </a:solidFill>
                <a:latin typeface="+mn-lt"/>
                <a:ea typeface="+mn-ea"/>
                <a:cs typeface="+mn-cs"/>
              </a:rPr>
              <a:t>block of </a:t>
            </a:r>
            <a:r>
              <a:rPr lang="en-US" sz="1200" b="0" i="0" u="none" strike="noStrike" kern="1200" baseline="0" dirty="0" err="1">
                <a:solidFill>
                  <a:schemeClr val="tx1"/>
                </a:solidFill>
                <a:latin typeface="+mn-lt"/>
                <a:ea typeface="+mn-ea"/>
                <a:cs typeface="+mn-cs"/>
              </a:rPr>
              <a:t>ciphertext</a:t>
            </a:r>
            <a:r>
              <a:rPr lang="en-US" sz="1200" b="0" i="0" u="none" strike="noStrike" kern="1200" baseline="0" dirty="0">
                <a:solidFill>
                  <a:schemeClr val="tx1"/>
                </a:solidFill>
                <a:latin typeface="+mn-lt"/>
                <a:ea typeface="+mn-ea"/>
                <a:cs typeface="+mn-cs"/>
              </a:rPr>
              <a:t>. This block is then </a:t>
            </a:r>
            <a:r>
              <a:rPr lang="en-US" sz="1200" b="0" i="0" u="none" strike="noStrike" kern="1200" baseline="0" dirty="0" err="1">
                <a:solidFill>
                  <a:schemeClr val="tx1"/>
                </a:solidFill>
                <a:latin typeface="+mn-lt"/>
                <a:ea typeface="+mn-ea"/>
                <a:cs typeface="+mn-cs"/>
              </a:rPr>
              <a:t>XORed</a:t>
            </a:r>
            <a:r>
              <a:rPr lang="en-US" sz="1200" b="0" i="0" u="none" strike="noStrike" kern="1200" baseline="0" dirty="0">
                <a:solidFill>
                  <a:schemeClr val="tx1"/>
                </a:solidFill>
                <a:latin typeface="+mn-lt"/>
                <a:ea typeface="+mn-ea"/>
                <a:cs typeface="+mn-cs"/>
              </a:rPr>
              <a:t> with the next block of plaintext to</a:t>
            </a:r>
          </a:p>
          <a:p>
            <a:r>
              <a:rPr lang="en-US" sz="1200" b="0" i="0" u="none" strike="noStrike" kern="1200" baseline="0" dirty="0">
                <a:solidFill>
                  <a:schemeClr val="tx1"/>
                </a:solidFill>
                <a:latin typeface="+mn-lt"/>
                <a:ea typeface="+mn-ea"/>
                <a:cs typeface="+mn-cs"/>
              </a:rPr>
              <a:t>produce the next block of </a:t>
            </a:r>
            <a:r>
              <a:rPr lang="en-US" sz="1200" b="0" i="0" u="none" strike="noStrike" kern="1200" baseline="0" dirty="0" err="1">
                <a:solidFill>
                  <a:schemeClr val="tx1"/>
                </a:solidFill>
                <a:latin typeface="+mn-lt"/>
                <a:ea typeface="+mn-ea"/>
                <a:cs typeface="+mn-cs"/>
              </a:rPr>
              <a:t>ciphertext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Uses seed for IV</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Plaintext patterns are concealed by XOR operation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Previous ciphertext block is encrypted and output produced is combined with plaintext block using XOR, to produce next ciphertext block</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Used for streaming communications and authentication</a:t>
            </a:r>
          </a:p>
          <a:p>
            <a:pPr marL="171450" indent="-171450" eaLnBrk="1" hangingPunct="1">
              <a:buFont typeface="Arial" panose="020B0604020202020204" pitchFamily="34" charset="0"/>
              <a:buChar char="•"/>
            </a:pPr>
            <a:r>
              <a:rPr lang="en-US" dirty="0"/>
              <a:t>Usually encrypts 8 bits at a time (size of a character)</a:t>
            </a:r>
          </a:p>
          <a:p>
            <a:pPr marL="171450" indent="-171450" eaLnBrk="1" hangingPunct="1">
              <a:buFont typeface="Arial" panose="020B0604020202020204" pitchFamily="34" charset="0"/>
              <a:buChar char="•"/>
            </a:pPr>
            <a:r>
              <a:rPr lang="en-US" dirty="0"/>
              <a:t>Good for 8 bit blocks</a:t>
            </a:r>
          </a:p>
          <a:p>
            <a:pPr marL="171450" indent="-171450" eaLnBrk="1" hangingPunct="1">
              <a:buFont typeface="Arial" panose="020B0604020202020204" pitchFamily="34" charset="0"/>
              <a:buChar char="•"/>
            </a:pPr>
            <a:r>
              <a:rPr lang="en-US" dirty="0"/>
              <a:t>Previous ciphertext block is encrypted and the left-most 8 bits of the 64-bit </a:t>
            </a:r>
            <a:r>
              <a:rPr lang="en-US" dirty="0" err="1"/>
              <a:t>cyphertext</a:t>
            </a:r>
            <a:r>
              <a:rPr lang="en-US" dirty="0"/>
              <a:t> output produced is combined with the next</a:t>
            </a:r>
          </a:p>
          <a:p>
            <a:pPr marL="171450" indent="-171450" eaLnBrk="1" hangingPunct="1">
              <a:buFont typeface="Arial" panose="020B0604020202020204" pitchFamily="34" charset="0"/>
              <a:buChar char="•"/>
            </a:pPr>
            <a:r>
              <a:rPr lang="en-US" dirty="0"/>
              <a:t>plaintext block using XOR, to produce next ciphertext block</a:t>
            </a:r>
          </a:p>
          <a:p>
            <a:pPr marL="171450" indent="-171450" eaLnBrk="1" hangingPunct="1">
              <a:buFont typeface="Arial" panose="020B0604020202020204" pitchFamily="34" charset="0"/>
              <a:buChar char="•"/>
            </a:pPr>
            <a:r>
              <a:rPr lang="en-US" dirty="0"/>
              <a:t>Drawback is that if a bit is corrupted or altered, all of the data from that point forward will be damaged</a:t>
            </a:r>
          </a:p>
          <a:p>
            <a:pPr eaLnBrk="1" hangingPunct="1"/>
            <a:endParaRPr lang="en-US" dirty="0"/>
          </a:p>
          <a:p>
            <a:pPr eaLnBrk="1" hangingPunct="1"/>
            <a:r>
              <a:rPr lang="en-US" b="1" dirty="0"/>
              <a:t>STEAMING VIDEO, TERMINAL TO TERMINAL SYSTEMS</a:t>
            </a:r>
          </a:p>
          <a:p>
            <a:pPr eaLnBrk="1" hangingPunct="1"/>
            <a:endParaRPr lang="en-US" dirty="0"/>
          </a:p>
          <a:p>
            <a:pPr eaLnBrk="1" hangingPunct="1"/>
            <a:r>
              <a:rPr lang="en-US" dirty="0"/>
              <a:t>Similar to CBC but is streaming (</a:t>
            </a:r>
            <a:r>
              <a:rPr lang="en-US" b="1" dirty="0"/>
              <a:t>ERRORS CAN PROPOGATE</a:t>
            </a:r>
            <a:r>
              <a:rPr lang="en-US" dirty="0"/>
              <a:t>)</a:t>
            </a:r>
          </a:p>
          <a:p>
            <a:pPr eaLnBrk="1" hangingPunct="1"/>
            <a:endParaRPr lang="en-US" dirty="0"/>
          </a:p>
          <a:p>
            <a:pPr eaLnBrk="1" hangingPunct="1">
              <a:spcBef>
                <a:spcPct val="0"/>
              </a:spcBef>
            </a:pPr>
            <a:r>
              <a:rPr lang="en-US" b="1" dirty="0"/>
              <a:t>Sources:</a:t>
            </a:r>
            <a:r>
              <a:rPr lang="en-US" dirty="0"/>
              <a:t> </a:t>
            </a:r>
          </a:p>
          <a:p>
            <a:pPr eaLnBrk="1" hangingPunct="1">
              <a:spcBef>
                <a:spcPct val="0"/>
              </a:spcBef>
            </a:pPr>
            <a:r>
              <a:rPr lang="en-US" dirty="0"/>
              <a:t>(ISC)2 CBK 2008 (pgs. 238-245)</a:t>
            </a:r>
          </a:p>
          <a:p>
            <a:pPr eaLnBrk="1" hangingPunct="1">
              <a:spcBef>
                <a:spcPct val="0"/>
              </a:spcBef>
            </a:pPr>
            <a:r>
              <a:rPr lang="en-US" dirty="0"/>
              <a:t>Shon Harris CISSP All-in-One Exam Guide 4</a:t>
            </a:r>
            <a:r>
              <a:rPr lang="en-US" baseline="30000" dirty="0"/>
              <a:t>th</a:t>
            </a:r>
            <a:r>
              <a:rPr lang="en-US" dirty="0"/>
              <a:t> Edition (pgs. 698-702)</a:t>
            </a:r>
          </a:p>
        </p:txBody>
      </p:sp>
    </p:spTree>
    <p:extLst>
      <p:ext uri="{BB962C8B-B14F-4D97-AF65-F5344CB8AC3E}">
        <p14:creationId xmlns:p14="http://schemas.microsoft.com/office/powerpoint/2010/main" val="2208005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2"/>
          <p:cNvSpPr>
            <a:spLocks noGrp="1" noRot="1" noChangeAspect="1" noChangeArrowheads="1" noTextEdit="1"/>
          </p:cNvSpPr>
          <p:nvPr>
            <p:ph type="sldImg"/>
          </p:nvPr>
        </p:nvSpPr>
        <p:spPr>
          <a:ln/>
        </p:spPr>
      </p:sp>
      <p:sp>
        <p:nvSpPr>
          <p:cNvPr id="373762"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mn-lt"/>
                <a:ea typeface="+mn-ea"/>
                <a:cs typeface="+mn-cs"/>
              </a:rPr>
              <a:t>output feedback (OFB) </a:t>
            </a:r>
            <a:r>
              <a:rPr lang="en-US" sz="1200" b="0" i="0" u="none" strike="noStrike" kern="1200" baseline="0" dirty="0">
                <a:solidFill>
                  <a:schemeClr val="tx1"/>
                </a:solidFill>
                <a:latin typeface="+mn-lt"/>
                <a:ea typeface="+mn-ea"/>
                <a:cs typeface="+mn-cs"/>
              </a:rPr>
              <a:t>A mode in which the Data Encryption Standard XORs plaintext</a:t>
            </a:r>
          </a:p>
          <a:p>
            <a:r>
              <a:rPr lang="en-US" sz="1200" b="0" i="0" u="none" strike="noStrike" kern="1200" baseline="0" dirty="0">
                <a:solidFill>
                  <a:schemeClr val="tx1"/>
                </a:solidFill>
                <a:latin typeface="+mn-lt"/>
                <a:ea typeface="+mn-ea"/>
                <a:cs typeface="+mn-cs"/>
              </a:rPr>
              <a:t>with a seed value. For the first encrypted block, an initialization vector is used to create the</a:t>
            </a:r>
          </a:p>
          <a:p>
            <a:r>
              <a:rPr lang="en-US" sz="1200" b="0" i="0" u="none" strike="noStrike" kern="1200" baseline="0" dirty="0">
                <a:solidFill>
                  <a:schemeClr val="tx1"/>
                </a:solidFill>
                <a:latin typeface="+mn-lt"/>
                <a:ea typeface="+mn-ea"/>
                <a:cs typeface="+mn-cs"/>
              </a:rPr>
              <a:t>seed value. Future seed values are derived by running the DES algorithm on the preceding</a:t>
            </a:r>
          </a:p>
          <a:p>
            <a:r>
              <a:rPr lang="en-US" sz="1200" b="0" i="0" u="none" strike="noStrike" kern="1200" baseline="0" dirty="0">
                <a:solidFill>
                  <a:schemeClr val="tx1"/>
                </a:solidFill>
                <a:latin typeface="+mn-lt"/>
                <a:ea typeface="+mn-ea"/>
                <a:cs typeface="+mn-cs"/>
              </a:rPr>
              <a:t>seed value. The major advantage of OFB mode is that transmission errors do not propagate</a:t>
            </a:r>
          </a:p>
          <a:p>
            <a:r>
              <a:rPr lang="en-US" sz="1200" b="0" i="0" u="none" strike="noStrike" kern="1200" baseline="0" dirty="0">
                <a:solidFill>
                  <a:schemeClr val="tx1"/>
                </a:solidFill>
                <a:latin typeface="+mn-lt"/>
                <a:ea typeface="+mn-ea"/>
                <a:cs typeface="+mn-cs"/>
              </a:rPr>
              <a:t>to affect the decryption of future blocks.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Emulates a stream cipher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IV is used as a seed, then the </a:t>
            </a:r>
            <a:r>
              <a:rPr lang="en-US" sz="1200" kern="1200" dirty="0" err="1">
                <a:solidFill>
                  <a:schemeClr val="tx1"/>
                </a:solidFill>
                <a:effectLst/>
                <a:latin typeface="+mn-lt"/>
                <a:ea typeface="+mn-ea"/>
                <a:cs typeface="+mn-cs"/>
              </a:rPr>
              <a:t>keystream</a:t>
            </a:r>
            <a:r>
              <a:rPr lang="en-US" sz="1200" kern="1200" dirty="0">
                <a:solidFill>
                  <a:schemeClr val="tx1"/>
                </a:solidFill>
                <a:effectLst/>
                <a:latin typeface="+mn-lt"/>
                <a:ea typeface="+mn-ea"/>
                <a:cs typeface="+mn-cs"/>
              </a:rPr>
              <a:t> </a:t>
            </a:r>
            <a:r>
              <a:rPr lang="en-US" dirty="0"/>
              <a:t>(the output of encryption function) </a:t>
            </a:r>
            <a:r>
              <a:rPr lang="en-US" sz="1200" kern="1200" dirty="0">
                <a:solidFill>
                  <a:schemeClr val="tx1"/>
                </a:solidFill>
                <a:effectLst/>
                <a:latin typeface="+mn-lt"/>
                <a:ea typeface="+mn-ea"/>
                <a:cs typeface="+mn-cs"/>
              </a:rPr>
              <a:t>is used as the IV when continuing the process</a:t>
            </a:r>
            <a:r>
              <a:rPr lang="en-US" sz="1200" kern="1200" baseline="0" dirty="0">
                <a:solidFill>
                  <a:schemeClr val="tx1"/>
                </a:solidFill>
                <a:effectLst/>
                <a:latin typeface="+mn-lt"/>
                <a:ea typeface="+mn-ea"/>
                <a:cs typeface="+mn-cs"/>
              </a:rPr>
              <a:t> and </a:t>
            </a:r>
            <a:r>
              <a:rPr lang="en-US" dirty="0"/>
              <a:t>is fed back into the shift register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Very strong, similar to one time pad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Encrypting 64-bit IV with secret key generates DES </a:t>
            </a:r>
            <a:r>
              <a:rPr lang="en-US" sz="1200" kern="1200" dirty="0" err="1">
                <a:solidFill>
                  <a:schemeClr val="tx1"/>
                </a:solidFill>
                <a:effectLst/>
                <a:latin typeface="+mn-lt"/>
                <a:ea typeface="+mn-ea"/>
                <a:cs typeface="+mn-cs"/>
              </a:rPr>
              <a:t>keystream</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Used for authentication and digital video</a:t>
            </a:r>
          </a:p>
          <a:p>
            <a:pPr marL="171450" indent="-171450">
              <a:buFont typeface="Arial" panose="020B0604020202020204" pitchFamily="34" charset="0"/>
              <a:buChar char="•"/>
            </a:pPr>
            <a:r>
              <a:rPr lang="en-US" dirty="0"/>
              <a:t>Used for encrypting digitized video or digitized voice signals</a:t>
            </a:r>
          </a:p>
          <a:p>
            <a:pPr marL="171450" indent="-171450" eaLnBrk="1" hangingPunct="1">
              <a:buFont typeface="Arial" panose="020B0604020202020204" pitchFamily="34" charset="0"/>
              <a:buChar char="•"/>
            </a:pPr>
            <a:r>
              <a:rPr lang="en-US" dirty="0"/>
              <a:t>Differs from CFB on how feedback is accomplished</a:t>
            </a:r>
          </a:p>
          <a:p>
            <a:pPr eaLnBrk="1" hangingPunct="1"/>
            <a:endParaRPr lang="en-US" dirty="0"/>
          </a:p>
          <a:p>
            <a:pPr eaLnBrk="1" hangingPunct="1"/>
            <a:r>
              <a:rPr lang="en-US" b="1" dirty="0"/>
              <a:t>ERRORS DO NOT PROPAGATE</a:t>
            </a:r>
            <a:r>
              <a:rPr lang="en-US" b="1" baseline="0" dirty="0"/>
              <a:t> </a:t>
            </a:r>
            <a:r>
              <a:rPr lang="en-US" baseline="0" dirty="0"/>
              <a:t>as </a:t>
            </a:r>
            <a:r>
              <a:rPr lang="en-US" baseline="0" dirty="0" err="1"/>
              <a:t>subkey</a:t>
            </a:r>
            <a:r>
              <a:rPr lang="en-US" baseline="0" dirty="0"/>
              <a:t> is used before it is </a:t>
            </a:r>
            <a:r>
              <a:rPr lang="en-US" baseline="0" dirty="0" err="1"/>
              <a:t>XORed</a:t>
            </a:r>
            <a:r>
              <a:rPr lang="en-US" baseline="0" dirty="0"/>
              <a:t> to plaintext</a:t>
            </a:r>
          </a:p>
          <a:p>
            <a:pPr eaLnBrk="1" hangingPunct="1"/>
            <a:endParaRPr lang="en-US" baseline="0" dirty="0"/>
          </a:p>
          <a:p>
            <a:pPr eaLnBrk="1" hangingPunct="1"/>
            <a:r>
              <a:rPr lang="en-US" b="1" baseline="0" dirty="0"/>
              <a:t>DIGITIZED VOICE AND VIDEO</a:t>
            </a:r>
          </a:p>
          <a:p>
            <a:pPr eaLnBrk="1" hangingPunct="1"/>
            <a:endParaRPr lang="en-US" dirty="0"/>
          </a:p>
          <a:p>
            <a:pPr eaLnBrk="1" hangingPunct="1">
              <a:spcBef>
                <a:spcPct val="0"/>
              </a:spcBef>
            </a:pPr>
            <a:r>
              <a:rPr lang="en-US" b="1" dirty="0"/>
              <a:t>Sources:</a:t>
            </a:r>
            <a:r>
              <a:rPr lang="en-US" dirty="0"/>
              <a:t> </a:t>
            </a:r>
          </a:p>
          <a:p>
            <a:pPr eaLnBrk="1" hangingPunct="1">
              <a:spcBef>
                <a:spcPct val="0"/>
              </a:spcBef>
            </a:pPr>
            <a:r>
              <a:rPr lang="en-US" dirty="0"/>
              <a:t>(ISC)2 CBK 2008 (pgs. 238-245)</a:t>
            </a:r>
          </a:p>
          <a:p>
            <a:pPr eaLnBrk="1" hangingPunct="1">
              <a:spcBef>
                <a:spcPct val="0"/>
              </a:spcBef>
            </a:pPr>
            <a:r>
              <a:rPr lang="en-US" dirty="0"/>
              <a:t>Shon Harris CISSP All-in-One Exam Guide 4</a:t>
            </a:r>
            <a:r>
              <a:rPr lang="en-US" baseline="30000" dirty="0"/>
              <a:t>th</a:t>
            </a:r>
            <a:r>
              <a:rPr lang="en-US" dirty="0"/>
              <a:t> Edition (pgs. 698-702)</a:t>
            </a:r>
          </a:p>
          <a:p>
            <a:endParaRPr lang="en-US" dirty="0"/>
          </a:p>
        </p:txBody>
      </p:sp>
    </p:spTree>
    <p:extLst>
      <p:ext uri="{BB962C8B-B14F-4D97-AF65-F5344CB8AC3E}">
        <p14:creationId xmlns:p14="http://schemas.microsoft.com/office/powerpoint/2010/main" val="747147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2"/>
          <p:cNvSpPr>
            <a:spLocks noGrp="1" noRot="1" noChangeAspect="1" noChangeArrowheads="1" noTextEdit="1"/>
          </p:cNvSpPr>
          <p:nvPr>
            <p:ph type="sldImg"/>
          </p:nvPr>
        </p:nvSpPr>
        <p:spPr>
          <a:ln/>
        </p:spPr>
      </p:sp>
      <p:sp>
        <p:nvSpPr>
          <p:cNvPr id="377858" name="Rectangle 3"/>
          <p:cNvSpPr>
            <a:spLocks noGrp="1" noChangeArrowheads="1"/>
          </p:cNvSpPr>
          <p:nvPr>
            <p:ph type="body" idx="1"/>
          </p:nvPr>
        </p:nvSpPr>
        <p:spPr>
          <a:noFill/>
          <a:ln/>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Similar to OFB except in how feedback is accomplished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 chaining involved; s</a:t>
            </a:r>
            <a:r>
              <a:rPr lang="en-US" dirty="0"/>
              <a:t>ince chaining is not involved, the destination can begin processing the packets without having to wait for the full message to arrive and then decrypt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Encryption of blocks can happen in parallel (increases performance)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Used in </a:t>
            </a:r>
            <a:r>
              <a:rPr lang="en-US" sz="1200" kern="1200" dirty="0" err="1">
                <a:solidFill>
                  <a:schemeClr val="tx1"/>
                </a:solidFill>
                <a:effectLst/>
                <a:latin typeface="+mn-lt"/>
                <a:ea typeface="+mn-ea"/>
                <a:cs typeface="+mn-cs"/>
              </a:rPr>
              <a:t>IPSec</a:t>
            </a:r>
            <a:r>
              <a:rPr lang="en-US" sz="1200" kern="1200" dirty="0">
                <a:solidFill>
                  <a:schemeClr val="tx1"/>
                </a:solidFill>
                <a:effectLst/>
                <a:latin typeface="+mn-lt"/>
                <a:ea typeface="+mn-ea"/>
                <a:cs typeface="+mn-cs"/>
              </a:rPr>
              <a:t> and ATM transmissions for streaming communications (high speed apps)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Used in AES, implemented in 802.11i wireless LANS </a:t>
            </a:r>
          </a:p>
          <a:p>
            <a:pPr marL="171450" indent="-171450">
              <a:buFont typeface="Arial" panose="020B0604020202020204" pitchFamily="34" charset="0"/>
              <a:buChar char="•"/>
            </a:pPr>
            <a:r>
              <a:rPr lang="en-US" dirty="0"/>
              <a:t>Integer Counter is called nonce (starting with 0)</a:t>
            </a:r>
          </a:p>
          <a:p>
            <a:pPr eaLnBrk="1" hangingPunct="1">
              <a:spcBef>
                <a:spcPct val="0"/>
              </a:spcBef>
            </a:pPr>
            <a:endParaRPr lang="en-US" dirty="0"/>
          </a:p>
          <a:p>
            <a:pPr eaLnBrk="1" hangingPunct="1">
              <a:spcBef>
                <a:spcPct val="0"/>
              </a:spcBef>
            </a:pPr>
            <a:r>
              <a:rPr lang="en-US" b="1" dirty="0"/>
              <a:t>NO PATTERNS AND NO ERROR PROPAGATION </a:t>
            </a:r>
            <a:r>
              <a:rPr lang="en-US" dirty="0"/>
              <a:t>as rounds are done in parallel</a:t>
            </a:r>
          </a:p>
          <a:p>
            <a:pPr eaLnBrk="1" hangingPunct="1">
              <a:spcBef>
                <a:spcPct val="0"/>
              </a:spcBef>
            </a:pPr>
            <a:endParaRPr lang="en-US" dirty="0"/>
          </a:p>
          <a:p>
            <a:pPr eaLnBrk="1" hangingPunct="1">
              <a:spcBef>
                <a:spcPct val="0"/>
              </a:spcBef>
            </a:pPr>
            <a:r>
              <a:rPr lang="en-US" dirty="0"/>
              <a:t>Good performance,</a:t>
            </a:r>
            <a:r>
              <a:rPr lang="en-US" baseline="0" dirty="0"/>
              <a:t> no chaining</a:t>
            </a:r>
          </a:p>
          <a:p>
            <a:pPr eaLnBrk="1" hangingPunct="1">
              <a:spcBef>
                <a:spcPct val="0"/>
              </a:spcBef>
            </a:pPr>
            <a:endParaRPr lang="en-US" baseline="0" dirty="0"/>
          </a:p>
          <a:p>
            <a:pPr eaLnBrk="1" hangingPunct="1">
              <a:spcBef>
                <a:spcPct val="0"/>
              </a:spcBef>
            </a:pPr>
            <a:r>
              <a:rPr lang="en-US" b="1" baseline="0" dirty="0"/>
              <a:t>ATM CELLS, 802.11, IPSEC</a:t>
            </a:r>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238-245)</a:t>
            </a:r>
          </a:p>
          <a:p>
            <a:pPr eaLnBrk="1" hangingPunct="1">
              <a:spcBef>
                <a:spcPct val="0"/>
              </a:spcBef>
            </a:pPr>
            <a:r>
              <a:rPr lang="en-US" dirty="0"/>
              <a:t>Shon Harris CISSP All-in-One Exam Guide 4</a:t>
            </a:r>
            <a:r>
              <a:rPr lang="en-US" baseline="30000" dirty="0"/>
              <a:t>th</a:t>
            </a:r>
            <a:r>
              <a:rPr lang="en-US" dirty="0"/>
              <a:t> Edition (pgs. 698-702)</a:t>
            </a:r>
          </a:p>
          <a:p>
            <a:pPr>
              <a:buFontTx/>
              <a:buChar char="•"/>
            </a:pPr>
            <a:endParaRPr lang="en-US" dirty="0"/>
          </a:p>
          <a:p>
            <a:pPr>
              <a:buFontTx/>
              <a:buChar char="•"/>
            </a:pPr>
            <a:endParaRPr lang="en-US" dirty="0"/>
          </a:p>
          <a:p>
            <a:pPr>
              <a:buFontTx/>
              <a:buChar char="•"/>
            </a:pPr>
            <a:endParaRPr lang="en-US" dirty="0"/>
          </a:p>
        </p:txBody>
      </p:sp>
    </p:spTree>
    <p:extLst>
      <p:ext uri="{BB962C8B-B14F-4D97-AF65-F5344CB8AC3E}">
        <p14:creationId xmlns:p14="http://schemas.microsoft.com/office/powerpoint/2010/main" val="1098801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CCMP (Counter Mode with Cipher Block Chaining Message Authentication Code Protocol) </a:t>
            </a:r>
            <a:r>
              <a:rPr lang="en-US" sz="1200" b="0" i="0" u="none" strike="noStrike" kern="1200" baseline="0" dirty="0">
                <a:solidFill>
                  <a:schemeClr val="tx1"/>
                </a:solidFill>
                <a:latin typeface="+mn-lt"/>
                <a:ea typeface="+mn-ea"/>
                <a:cs typeface="+mn-cs"/>
              </a:rPr>
              <a:t>The designed replacement for WEP and TKIP/WPA. It implements AES (Advanced</a:t>
            </a:r>
          </a:p>
          <a:p>
            <a:r>
              <a:rPr lang="en-US" sz="1200" b="0" i="0" u="none" strike="noStrike" kern="1200" baseline="0" dirty="0">
                <a:solidFill>
                  <a:schemeClr val="tx1"/>
                </a:solidFill>
                <a:latin typeface="+mn-lt"/>
                <a:ea typeface="+mn-ea"/>
                <a:cs typeface="+mn-cs"/>
              </a:rPr>
              <a:t>Encryption Standard) with a 128-bit key as a stream cipher.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dirty="0"/>
          </a:p>
          <a:p>
            <a:endParaRPr lang="en-US" dirty="0"/>
          </a:p>
        </p:txBody>
      </p:sp>
      <p:sp>
        <p:nvSpPr>
          <p:cNvPr id="4" name="Slide Number Placeholder 3"/>
          <p:cNvSpPr>
            <a:spLocks noGrp="1"/>
          </p:cNvSpPr>
          <p:nvPr>
            <p:ph type="sldNum" sz="quarter" idx="10"/>
          </p:nvPr>
        </p:nvSpPr>
        <p:spPr/>
        <p:txBody>
          <a:bodyPr/>
          <a:lstStyle/>
          <a:p>
            <a:fld id="{6644F0BC-46A5-44A9-8E3C-316342D6B748}" type="slidenum">
              <a:rPr lang="en-US" smtClean="0"/>
              <a:t>22</a:t>
            </a:fld>
            <a:endParaRPr lang="en-US"/>
          </a:p>
        </p:txBody>
      </p:sp>
    </p:spTree>
    <p:extLst>
      <p:ext uri="{BB962C8B-B14F-4D97-AF65-F5344CB8AC3E}">
        <p14:creationId xmlns:p14="http://schemas.microsoft.com/office/powerpoint/2010/main" val="194339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A0FB3EE-E4F1-4985-825D-4E3A9C3E3743}" type="slidenum">
              <a:rPr lang="en-US" smtClean="0">
                <a:solidFill>
                  <a:srgbClr val="000000"/>
                </a:solidFill>
              </a:rPr>
              <a:pPr>
                <a:defRPr/>
              </a:pPr>
              <a:t>23</a:t>
            </a:fld>
            <a:endParaRPr lang="en-US" dirty="0">
              <a:solidFill>
                <a:srgbClr val="000000"/>
              </a:solidFill>
            </a:endParaRPr>
          </a:p>
        </p:txBody>
      </p:sp>
    </p:spTree>
    <p:extLst>
      <p:ext uri="{BB962C8B-B14F-4D97-AF65-F5344CB8AC3E}">
        <p14:creationId xmlns:p14="http://schemas.microsoft.com/office/powerpoint/2010/main" val="23298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7"/>
          <p:cNvSpPr>
            <a:spLocks noGrp="1" noChangeArrowheads="1"/>
          </p:cNvSpPr>
          <p:nvPr>
            <p:ph type="sldNum" sz="quarter" idx="5"/>
          </p:nvPr>
        </p:nvSpPr>
        <p:spPr>
          <a:noFill/>
        </p:spPr>
        <p:txBody>
          <a:bodyPr/>
          <a:lstStyle/>
          <a:p>
            <a:fld id="{7E75F6F1-64F3-4D78-99EF-79BF7D33BC63}" type="slidenum">
              <a:rPr lang="en-US" smtClean="0">
                <a:solidFill>
                  <a:srgbClr val="000000"/>
                </a:solidFill>
                <a:cs typeface="Arial" charset="0"/>
              </a:rPr>
              <a:pPr/>
              <a:t>24</a:t>
            </a:fld>
            <a:endParaRPr lang="en-US" dirty="0">
              <a:solidFill>
                <a:srgbClr val="000000"/>
              </a:solidFill>
              <a:cs typeface="Arial" charset="0"/>
            </a:endParaRPr>
          </a:p>
        </p:txBody>
      </p:sp>
      <p:sp>
        <p:nvSpPr>
          <p:cNvPr id="381954" name="Rectangle 2"/>
          <p:cNvSpPr>
            <a:spLocks noGrp="1" noRot="1" noChangeAspect="1" noChangeArrowheads="1" noTextEdit="1"/>
          </p:cNvSpPr>
          <p:nvPr>
            <p:ph type="sldImg"/>
          </p:nvPr>
        </p:nvSpPr>
        <p:spPr>
          <a:xfrm>
            <a:off x="407988" y="155575"/>
            <a:ext cx="6189662" cy="3482975"/>
          </a:xfrm>
          <a:ln/>
        </p:spPr>
      </p:sp>
      <p:sp>
        <p:nvSpPr>
          <p:cNvPr id="381955" name="Rectangle 3"/>
          <p:cNvSpPr>
            <a:spLocks noGrp="1" noChangeArrowheads="1"/>
          </p:cNvSpPr>
          <p:nvPr>
            <p:ph type="body" idx="1"/>
          </p:nvPr>
        </p:nvSpPr>
        <p:spPr>
          <a:xfrm>
            <a:off x="609073" y="3717925"/>
            <a:ext cx="6021118" cy="5422900"/>
          </a:xfrm>
          <a:noFill/>
          <a:ln/>
        </p:spPr>
        <p:txBody>
          <a:bodyPr/>
          <a:lstStyle/>
          <a:p>
            <a:r>
              <a:rPr lang="en-US" sz="1200" b="1" i="0" u="none" strike="noStrike" kern="1200" baseline="0" dirty="0">
                <a:solidFill>
                  <a:schemeClr val="tx1"/>
                </a:solidFill>
                <a:latin typeface="+mn-lt"/>
                <a:ea typeface="+mn-ea"/>
                <a:cs typeface="+mn-cs"/>
              </a:rPr>
              <a:t>Advanced Encryption Standard (AES) </a:t>
            </a:r>
            <a:r>
              <a:rPr lang="en-US" sz="1200" b="0" i="0" u="none" strike="noStrike" kern="1200" baseline="0" dirty="0">
                <a:solidFill>
                  <a:schemeClr val="tx1"/>
                </a:solidFill>
                <a:latin typeface="+mn-lt"/>
                <a:ea typeface="+mn-ea"/>
                <a:cs typeface="+mn-cs"/>
              </a:rPr>
              <a:t>The encryption standard selected in October</a:t>
            </a:r>
          </a:p>
          <a:p>
            <a:r>
              <a:rPr lang="en-US" sz="1200" b="0" i="0" u="none" strike="noStrike" kern="1200" baseline="0" dirty="0">
                <a:solidFill>
                  <a:schemeClr val="tx1"/>
                </a:solidFill>
                <a:latin typeface="+mn-lt"/>
                <a:ea typeface="+mn-ea"/>
                <a:cs typeface="+mn-cs"/>
              </a:rPr>
              <a:t>2000 by the National Institute of Standards and Technology (NIST) that is based on the</a:t>
            </a:r>
          </a:p>
          <a:p>
            <a:r>
              <a:rPr lang="en-US" sz="1200" b="0" i="0" u="none" strike="noStrike" kern="1200" baseline="0" dirty="0" err="1">
                <a:solidFill>
                  <a:schemeClr val="tx1"/>
                </a:solidFill>
                <a:latin typeface="+mn-lt"/>
                <a:ea typeface="+mn-ea"/>
                <a:cs typeface="+mn-cs"/>
              </a:rPr>
              <a:t>Rijndael</a:t>
            </a:r>
            <a:r>
              <a:rPr lang="en-US" sz="1200" b="0" i="0" u="none" strike="noStrike" kern="1200" baseline="0" dirty="0">
                <a:solidFill>
                  <a:schemeClr val="tx1"/>
                </a:solidFill>
                <a:latin typeface="+mn-lt"/>
                <a:ea typeface="+mn-ea"/>
                <a:cs typeface="+mn-cs"/>
              </a:rPr>
              <a:t> cipher.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sz="1000" b="1" dirty="0">
              <a:cs typeface="Arial" charset="0"/>
            </a:endParaRPr>
          </a:p>
          <a:p>
            <a:pPr eaLnBrk="1" hangingPunct="1">
              <a:spcBef>
                <a:spcPts val="599"/>
              </a:spcBef>
            </a:pPr>
            <a:endParaRPr lang="en-US" sz="1000" b="1" dirty="0">
              <a:cs typeface="Arial" charset="0"/>
            </a:endParaRPr>
          </a:p>
          <a:p>
            <a:pPr eaLnBrk="1" hangingPunct="1">
              <a:spcBef>
                <a:spcPts val="599"/>
              </a:spcBef>
            </a:pPr>
            <a:r>
              <a:rPr lang="en-US" sz="1000" b="1" dirty="0">
                <a:cs typeface="Arial" charset="0"/>
              </a:rPr>
              <a:t>Advanced Encryption Standard</a:t>
            </a:r>
            <a:r>
              <a:rPr lang="en-US" sz="1000" dirty="0">
                <a:cs typeface="Arial" charset="0"/>
              </a:rPr>
              <a:t> (</a:t>
            </a:r>
            <a:r>
              <a:rPr lang="en-US" sz="1000" b="1" dirty="0">
                <a:cs typeface="Arial" charset="0"/>
              </a:rPr>
              <a:t>AES</a:t>
            </a:r>
            <a:r>
              <a:rPr lang="en-US" sz="1000" dirty="0">
                <a:cs typeface="Arial" charset="0"/>
              </a:rPr>
              <a:t>): AES was announced by NIST as U.S. FIPS 197 on November 26, 2001, after a 5-year standardization process in which fifteen competing designs were presented and evaluated before </a:t>
            </a:r>
            <a:r>
              <a:rPr lang="en-US" sz="1000" dirty="0" err="1">
                <a:cs typeface="Arial" charset="0"/>
              </a:rPr>
              <a:t>Rijndael</a:t>
            </a:r>
            <a:r>
              <a:rPr lang="en-US" sz="1000" dirty="0">
                <a:cs typeface="Arial" charset="0"/>
              </a:rPr>
              <a:t> was selected as the most suitable. Five finalists (MARS-IBM,</a:t>
            </a:r>
            <a:r>
              <a:rPr lang="en-US" sz="1000" baseline="0" dirty="0">
                <a:cs typeface="Arial" charset="0"/>
              </a:rPr>
              <a:t> </a:t>
            </a:r>
            <a:r>
              <a:rPr lang="en-US" sz="1000" baseline="0" dirty="0" err="1">
                <a:cs typeface="Arial" charset="0"/>
              </a:rPr>
              <a:t>Twofish</a:t>
            </a:r>
            <a:r>
              <a:rPr lang="en-US" sz="1000" baseline="0" dirty="0">
                <a:cs typeface="Arial" charset="0"/>
              </a:rPr>
              <a:t>, RC6-RSA, Serpent, </a:t>
            </a:r>
            <a:r>
              <a:rPr lang="en-US" sz="1000" baseline="0" dirty="0" err="1">
                <a:cs typeface="Arial" charset="0"/>
              </a:rPr>
              <a:t>Rijndael</a:t>
            </a:r>
            <a:r>
              <a:rPr lang="en-US" sz="1000" baseline="0" dirty="0">
                <a:cs typeface="Arial" charset="0"/>
              </a:rPr>
              <a:t>).  AES requirements were security, efficiency, flexibility, and royalty free.  </a:t>
            </a:r>
            <a:r>
              <a:rPr lang="en-US" sz="1000" dirty="0">
                <a:cs typeface="Arial" charset="0"/>
              </a:rPr>
              <a:t>As of 2006, AES is one of the most popular algorithms  used in symmetric key cryptography.</a:t>
            </a:r>
          </a:p>
          <a:p>
            <a:pPr eaLnBrk="1" hangingPunct="1">
              <a:spcBef>
                <a:spcPts val="599"/>
              </a:spcBef>
            </a:pPr>
            <a:endParaRPr lang="en-US" sz="1000" dirty="0">
              <a:cs typeface="Arial" charset="0"/>
            </a:endParaRPr>
          </a:p>
          <a:p>
            <a:pPr eaLnBrk="1" hangingPunct="1">
              <a:spcBef>
                <a:spcPts val="599"/>
              </a:spcBef>
            </a:pPr>
            <a:r>
              <a:rPr lang="en-US" sz="1000" dirty="0">
                <a:cs typeface="Arial" charset="0"/>
              </a:rPr>
              <a:t>Although AES is now an accepted standard, there are not many implementations of it because DES has been the standard for so long now.</a:t>
            </a:r>
          </a:p>
          <a:p>
            <a:pPr eaLnBrk="1" hangingPunct="1">
              <a:spcBef>
                <a:spcPts val="599"/>
              </a:spcBef>
            </a:pPr>
            <a:endParaRPr lang="en-US" sz="1000" dirty="0">
              <a:cs typeface="Arial" charset="0"/>
            </a:endParaRPr>
          </a:p>
          <a:p>
            <a:pPr marL="171450" indent="-171450">
              <a:buFont typeface="Arial" panose="020B0604020202020204" pitchFamily="34" charset="0"/>
              <a:buChar char="•"/>
            </a:pPr>
            <a:r>
              <a:rPr lang="en-US" sz="1000" dirty="0"/>
              <a:t>Has low memory requirements</a:t>
            </a:r>
          </a:p>
          <a:p>
            <a:pPr marL="171450" indent="-171450">
              <a:buFont typeface="Arial" panose="020B0604020202020204" pitchFamily="34" charset="0"/>
              <a:buChar char="•"/>
            </a:pPr>
            <a:r>
              <a:rPr lang="en-US" sz="1000" dirty="0"/>
              <a:t>Easily to defend against timing attacks</a:t>
            </a:r>
          </a:p>
          <a:p>
            <a:pPr marL="171450" indent="-171450">
              <a:buFont typeface="Arial" panose="020B0604020202020204" pitchFamily="34" charset="0"/>
              <a:buChar char="•"/>
            </a:pPr>
            <a:r>
              <a:rPr lang="en-US" sz="1000" dirty="0">
                <a:cs typeface="Arial" charset="0"/>
              </a:rPr>
              <a:t>PRONOUNCED</a:t>
            </a:r>
            <a:r>
              <a:rPr lang="en-US" sz="1000" baseline="0" dirty="0">
                <a:cs typeface="Arial" charset="0"/>
              </a:rPr>
              <a:t> </a:t>
            </a:r>
            <a:r>
              <a:rPr lang="en-US" sz="1000" dirty="0">
                <a:cs typeface="Arial" charset="0"/>
              </a:rPr>
              <a:t>“RHINE  DAHL”</a:t>
            </a:r>
          </a:p>
          <a:p>
            <a:pPr marL="171450" indent="-171450">
              <a:buFont typeface="Arial" panose="020B0604020202020204" pitchFamily="34" charset="0"/>
              <a:buChar char="•"/>
            </a:pPr>
            <a:r>
              <a:rPr lang="en-US" sz="1000" dirty="0">
                <a:cs typeface="Arial" charset="0"/>
              </a:rPr>
              <a:t>Developed by Dr. Joan Daemon and Dr. Vincent </a:t>
            </a:r>
            <a:r>
              <a:rPr lang="en-US" sz="1000" dirty="0" err="1">
                <a:cs typeface="Arial" charset="0"/>
              </a:rPr>
              <a:t>Rijman</a:t>
            </a:r>
            <a:endParaRPr lang="en-US" sz="1000" dirty="0">
              <a:cs typeface="Arial" charset="0"/>
            </a:endParaRPr>
          </a:p>
          <a:p>
            <a:pPr marL="171450" indent="-171450">
              <a:buFont typeface="Arial" panose="020B0604020202020204" pitchFamily="34" charset="0"/>
              <a:buChar char="•"/>
            </a:pPr>
            <a:r>
              <a:rPr lang="en-US" sz="1000" dirty="0">
                <a:cs typeface="Arial" charset="0"/>
              </a:rPr>
              <a:t>Uses the Rijndael Block Cipher which is resistant to all known attacks</a:t>
            </a:r>
          </a:p>
          <a:p>
            <a:pPr marL="171450" indent="-171450">
              <a:buFont typeface="Arial" panose="020B0604020202020204" pitchFamily="34" charset="0"/>
              <a:buChar char="•"/>
            </a:pPr>
            <a:r>
              <a:rPr lang="en-US" sz="1000" dirty="0">
                <a:cs typeface="Arial" charset="0"/>
              </a:rPr>
              <a:t>Uses a variable number or rounds depending on the block and key size</a:t>
            </a:r>
          </a:p>
          <a:p>
            <a:pPr marL="628650" lvl="1" indent="-171450" eaLnBrk="1" hangingPunct="1">
              <a:spcBef>
                <a:spcPts val="599"/>
              </a:spcBef>
              <a:buFont typeface="Wingdings" panose="05000000000000000000" pitchFamily="2" charset="2"/>
              <a:buChar char="§"/>
            </a:pPr>
            <a:r>
              <a:rPr lang="en-US" sz="1000" dirty="0">
                <a:cs typeface="Arial" charset="0"/>
              </a:rPr>
              <a:t>If both key and block size are 128 bits, there are 10 rounds</a:t>
            </a:r>
          </a:p>
          <a:p>
            <a:pPr marL="628650" lvl="1" indent="-171450" eaLnBrk="1" hangingPunct="1">
              <a:spcBef>
                <a:spcPts val="599"/>
              </a:spcBef>
              <a:buFont typeface="Wingdings" panose="05000000000000000000" pitchFamily="2" charset="2"/>
              <a:buChar char="§"/>
            </a:pPr>
            <a:r>
              <a:rPr lang="en-US" sz="1000" dirty="0">
                <a:cs typeface="Arial" charset="0"/>
              </a:rPr>
              <a:t>If both key and block size are 192 bits, there are 12 rounds</a:t>
            </a:r>
          </a:p>
          <a:p>
            <a:pPr marL="628650" lvl="1" indent="-171450" eaLnBrk="1" hangingPunct="1">
              <a:spcBef>
                <a:spcPts val="599"/>
              </a:spcBef>
              <a:buFont typeface="Wingdings" panose="05000000000000000000" pitchFamily="2" charset="2"/>
              <a:buChar char="§"/>
            </a:pPr>
            <a:r>
              <a:rPr lang="en-US" sz="1000" dirty="0">
                <a:cs typeface="Arial" charset="0"/>
              </a:rPr>
              <a:t>If both key and block size are 256 bits, there are 14 rounds</a:t>
            </a:r>
          </a:p>
          <a:p>
            <a:pPr marL="171450" indent="-171450" eaLnBrk="1" hangingPunct="1">
              <a:spcBef>
                <a:spcPts val="599"/>
              </a:spcBef>
              <a:buFont typeface="Arial" panose="020B0604020202020204" pitchFamily="34" charset="0"/>
              <a:buChar char="•"/>
            </a:pPr>
            <a:r>
              <a:rPr lang="en-US" sz="1000" dirty="0">
                <a:cs typeface="Arial" charset="0"/>
              </a:rPr>
              <a:t>AES has been implemented mostly in software; DES has been often implemented in hardware, which means that in order to switch to AES, the hardware must be upgraded and can become very costly</a:t>
            </a:r>
          </a:p>
          <a:p>
            <a:pPr marL="171450" indent="-171450" eaLnBrk="1" hangingPunct="1">
              <a:spcBef>
                <a:spcPts val="599"/>
              </a:spcBef>
              <a:buFont typeface="Arial" panose="020B0604020202020204" pitchFamily="34" charset="0"/>
              <a:buChar char="•"/>
            </a:pPr>
            <a:r>
              <a:rPr lang="en-US" sz="1000" b="1" dirty="0">
                <a:cs typeface="Arial" charset="0"/>
              </a:rPr>
              <a:t>4 major operations</a:t>
            </a:r>
            <a:r>
              <a:rPr lang="en-US" sz="1000" dirty="0">
                <a:cs typeface="Arial" charset="0"/>
              </a:rPr>
              <a:t>:</a:t>
            </a:r>
          </a:p>
          <a:p>
            <a:pPr marL="628650" lvl="1" indent="-171450" eaLnBrk="1" hangingPunct="1">
              <a:spcBef>
                <a:spcPts val="599"/>
              </a:spcBef>
              <a:buFont typeface="Wingdings" panose="05000000000000000000" pitchFamily="2" charset="2"/>
              <a:buChar char="§"/>
            </a:pPr>
            <a:r>
              <a:rPr lang="en-US" sz="1000" dirty="0" err="1">
                <a:cs typeface="Arial" charset="0"/>
              </a:rPr>
              <a:t>Subbytes</a:t>
            </a:r>
            <a:r>
              <a:rPr lang="en-US" sz="1000" baseline="0" dirty="0">
                <a:cs typeface="Arial" charset="0"/>
              </a:rPr>
              <a:t> - </a:t>
            </a:r>
            <a:r>
              <a:rPr lang="en-US" sz="1200" kern="1200" dirty="0">
                <a:solidFill>
                  <a:schemeClr val="tx1"/>
                </a:solidFill>
                <a:effectLst/>
                <a:latin typeface="+mn-lt"/>
                <a:ea typeface="+mn-ea"/>
                <a:cs typeface="+mn-cs"/>
              </a:rPr>
              <a:t>S-Box</a:t>
            </a:r>
            <a:endParaRPr lang="en-US" sz="1000" dirty="0">
              <a:cs typeface="Arial" charset="0"/>
            </a:endParaRPr>
          </a:p>
          <a:p>
            <a:pPr marL="628650" lvl="1" indent="-171450" eaLnBrk="1" hangingPunct="1">
              <a:spcBef>
                <a:spcPts val="599"/>
              </a:spcBef>
              <a:buFont typeface="Wingdings" panose="05000000000000000000" pitchFamily="2" charset="2"/>
              <a:buChar char="§"/>
            </a:pPr>
            <a:r>
              <a:rPr lang="en-US" sz="1000" dirty="0">
                <a:cs typeface="Arial" charset="0"/>
              </a:rPr>
              <a:t>Shift Rows -</a:t>
            </a:r>
            <a:r>
              <a:rPr lang="en-US" sz="1000" baseline="0" dirty="0">
                <a:cs typeface="Arial" charset="0"/>
              </a:rPr>
              <a:t> </a:t>
            </a:r>
            <a:r>
              <a:rPr lang="en-US" sz="1200" kern="1200" dirty="0">
                <a:solidFill>
                  <a:schemeClr val="tx1"/>
                </a:solidFill>
                <a:effectLst/>
                <a:latin typeface="+mn-lt"/>
                <a:ea typeface="+mn-ea"/>
                <a:cs typeface="+mn-cs"/>
              </a:rPr>
              <a:t>block wide transposition</a:t>
            </a:r>
            <a:endParaRPr lang="en-US" sz="1000" baseline="0" dirty="0">
              <a:cs typeface="Arial" charset="0"/>
            </a:endParaRPr>
          </a:p>
          <a:p>
            <a:pPr marL="628650" lvl="1" indent="-171450" eaLnBrk="1" hangingPunct="1">
              <a:spcBef>
                <a:spcPts val="599"/>
              </a:spcBef>
              <a:buFont typeface="Wingdings" panose="05000000000000000000" pitchFamily="2" charset="2"/>
              <a:buChar char="§"/>
            </a:pPr>
            <a:r>
              <a:rPr lang="en-US" sz="1000" baseline="0" dirty="0">
                <a:cs typeface="Arial" charset="0"/>
              </a:rPr>
              <a:t>Mix Columns - </a:t>
            </a:r>
            <a:r>
              <a:rPr lang="en-US" sz="1200" kern="1200" dirty="0">
                <a:solidFill>
                  <a:schemeClr val="tx1"/>
                </a:solidFill>
                <a:effectLst/>
                <a:latin typeface="+mn-lt"/>
                <a:ea typeface="+mn-ea"/>
                <a:cs typeface="+mn-cs"/>
              </a:rPr>
              <a:t>multiplying and XOR</a:t>
            </a:r>
            <a:endParaRPr lang="en-US" sz="1000" baseline="0" dirty="0">
              <a:cs typeface="Arial" charset="0"/>
            </a:endParaRPr>
          </a:p>
          <a:p>
            <a:pPr marL="628650" lvl="1" indent="-171450" eaLnBrk="1" hangingPunct="1">
              <a:spcBef>
                <a:spcPts val="599"/>
              </a:spcBef>
              <a:buFont typeface="Wingdings" panose="05000000000000000000" pitchFamily="2" charset="2"/>
              <a:buChar char="§"/>
            </a:pPr>
            <a:r>
              <a:rPr lang="en-US" sz="1000" baseline="0" dirty="0">
                <a:cs typeface="Arial" charset="0"/>
              </a:rPr>
              <a:t>Add Round Key - </a:t>
            </a:r>
            <a:r>
              <a:rPr lang="en-US" sz="1200" kern="1200" dirty="0">
                <a:solidFill>
                  <a:schemeClr val="tx1"/>
                </a:solidFill>
                <a:effectLst/>
                <a:latin typeface="+mn-lt"/>
                <a:ea typeface="+mn-ea"/>
                <a:cs typeface="+mn-cs"/>
              </a:rPr>
              <a:t>key modified for each round</a:t>
            </a:r>
          </a:p>
          <a:p>
            <a:pPr marL="0" marR="0" indent="0" algn="l" defTabSz="914400" rtl="0" eaLnBrk="1" fontAlgn="auto" latinLnBrk="0" hangingPunct="1">
              <a:lnSpc>
                <a:spcPct val="100000"/>
              </a:lnSpc>
              <a:spcBef>
                <a:spcPts val="599"/>
              </a:spcBef>
              <a:spcAft>
                <a:spcPts val="0"/>
              </a:spcAft>
              <a:buClrTx/>
              <a:buSzTx/>
              <a:buFontTx/>
              <a:buNone/>
              <a:tabLst/>
              <a:defRPr/>
            </a:pPr>
            <a:endParaRPr lang="en-US" sz="1000" b="1" dirty="0"/>
          </a:p>
          <a:p>
            <a:pPr eaLnBrk="1" hangingPunct="1">
              <a:spcBef>
                <a:spcPct val="0"/>
              </a:spcBef>
            </a:pPr>
            <a:r>
              <a:rPr lang="en-US" sz="1000" b="1" dirty="0">
                <a:cs typeface="Arial" charset="0"/>
              </a:rPr>
              <a:t>Sources:</a:t>
            </a:r>
            <a:r>
              <a:rPr lang="en-US" sz="1000" dirty="0">
                <a:cs typeface="Arial" charset="0"/>
              </a:rPr>
              <a:t> </a:t>
            </a:r>
          </a:p>
          <a:p>
            <a:pPr eaLnBrk="1" hangingPunct="1">
              <a:spcBef>
                <a:spcPct val="0"/>
              </a:spcBef>
            </a:pPr>
            <a:r>
              <a:rPr lang="en-US" sz="1000" dirty="0">
                <a:cs typeface="Arial" charset="0"/>
              </a:rPr>
              <a:t>(ISC)2 CBK 2008 (pgs. 247-250)</a:t>
            </a:r>
          </a:p>
          <a:p>
            <a:pPr eaLnBrk="1" hangingPunct="1">
              <a:spcBef>
                <a:spcPct val="0"/>
              </a:spcBef>
            </a:pPr>
            <a:r>
              <a:rPr lang="en-US" sz="1000" dirty="0">
                <a:cs typeface="Arial" charset="0"/>
              </a:rPr>
              <a:t>Shon Harris CISSP All-in-One Exam Guide 4</a:t>
            </a:r>
            <a:r>
              <a:rPr lang="en-US" sz="1000" baseline="30000" dirty="0">
                <a:cs typeface="Arial" charset="0"/>
              </a:rPr>
              <a:t>th</a:t>
            </a:r>
            <a:r>
              <a:rPr lang="en-US" sz="1000" dirty="0">
                <a:cs typeface="Arial" charset="0"/>
              </a:rPr>
              <a:t> Edition (pgs. 703-704)</a:t>
            </a:r>
          </a:p>
        </p:txBody>
      </p:sp>
    </p:spTree>
    <p:extLst>
      <p:ext uri="{BB962C8B-B14F-4D97-AF65-F5344CB8AC3E}">
        <p14:creationId xmlns:p14="http://schemas.microsoft.com/office/powerpoint/2010/main" val="616023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7"/>
          <p:cNvSpPr>
            <a:spLocks noGrp="1" noChangeArrowheads="1"/>
          </p:cNvSpPr>
          <p:nvPr>
            <p:ph type="sldNum" sz="quarter" idx="5"/>
          </p:nvPr>
        </p:nvSpPr>
        <p:spPr>
          <a:noFill/>
        </p:spPr>
        <p:txBody>
          <a:bodyPr/>
          <a:lstStyle/>
          <a:p>
            <a:fld id="{D7F8BA90-EFCB-4D55-ADC1-BB7C82AFD8B7}" type="slidenum">
              <a:rPr lang="en-US" smtClean="0">
                <a:solidFill>
                  <a:srgbClr val="000000"/>
                </a:solidFill>
                <a:cs typeface="Arial" charset="0"/>
              </a:rPr>
              <a:pPr/>
              <a:t>6</a:t>
            </a:fld>
            <a:endParaRPr lang="en-US" dirty="0">
              <a:solidFill>
                <a:srgbClr val="000000"/>
              </a:solidFill>
              <a:cs typeface="Arial" charset="0"/>
            </a:endParaRPr>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a:noFill/>
          <a:ln/>
        </p:spPr>
        <p:txBody>
          <a:bodyPr/>
          <a:lstStyle/>
          <a:p>
            <a:r>
              <a:rPr lang="en-US" b="1" dirty="0"/>
              <a:t>Stream Cipher</a:t>
            </a:r>
            <a:r>
              <a:rPr lang="en-US" dirty="0"/>
              <a:t>:</a:t>
            </a:r>
          </a:p>
          <a:p>
            <a:pPr marL="171450" indent="-171450">
              <a:buFont typeface="Arial" panose="020B0604020202020204" pitchFamily="34" charset="0"/>
              <a:buChar char="•"/>
            </a:pPr>
            <a:r>
              <a:rPr lang="en-US" dirty="0"/>
              <a:t>Data is sequentially encrypted bit-by-bit (or byte-by-byte)</a:t>
            </a:r>
          </a:p>
          <a:p>
            <a:pPr marL="171450" indent="-171450">
              <a:buFont typeface="Arial" panose="020B0604020202020204" pitchFamily="34" charset="0"/>
              <a:buChar char="•"/>
            </a:pPr>
            <a:r>
              <a:rPr lang="en-US" dirty="0"/>
              <a:t>Plaintext mixed with a key stream controlled by a key</a:t>
            </a:r>
          </a:p>
          <a:p>
            <a:pPr marL="171450" indent="-171450">
              <a:buFont typeface="Arial" panose="020B0604020202020204" pitchFamily="34" charset="0"/>
              <a:buChar char="•"/>
            </a:pPr>
            <a:r>
              <a:rPr lang="en-US" dirty="0"/>
              <a:t>Usually implemented in hardware</a:t>
            </a:r>
          </a:p>
          <a:p>
            <a:pPr marL="171450" indent="-171450">
              <a:buFont typeface="Arial" panose="020B0604020202020204" pitchFamily="34" charset="0"/>
              <a:buChar char="•"/>
            </a:pPr>
            <a:r>
              <a:rPr lang="en-US" sz="1800" dirty="0"/>
              <a:t>Requires no memory</a:t>
            </a:r>
          </a:p>
          <a:p>
            <a:pPr marL="171450" indent="-171450">
              <a:buFont typeface="Arial" panose="020B0604020202020204" pitchFamily="34" charset="0"/>
              <a:buChar char="•"/>
            </a:pPr>
            <a:r>
              <a:rPr lang="en-US" sz="1800" dirty="0"/>
              <a:t>Data is encrypted on-the-fly</a:t>
            </a:r>
          </a:p>
          <a:p>
            <a:pPr marL="171450" indent="-171450">
              <a:buFont typeface="Arial" panose="020B0604020202020204" pitchFamily="34" charset="0"/>
              <a:buChar char="•"/>
            </a:pPr>
            <a:r>
              <a:rPr lang="en-US" sz="1800" dirty="0"/>
              <a:t>A very fast mathematical operation</a:t>
            </a:r>
          </a:p>
          <a:p>
            <a:pPr eaLnBrk="1" hangingPunct="1">
              <a:spcBef>
                <a:spcPct val="0"/>
              </a:spcBef>
            </a:pPr>
            <a:endParaRPr lang="en-US" b="0" dirty="0"/>
          </a:p>
          <a:p>
            <a:pPr marL="0" indent="0" eaLnBrk="1" hangingPunct="1">
              <a:spcBef>
                <a:spcPct val="0"/>
              </a:spcBef>
              <a:buFont typeface="Arial" panose="020B0604020202020204" pitchFamily="34" charset="0"/>
              <a:buNone/>
            </a:pPr>
            <a:r>
              <a:rPr lang="en-US" b="0" dirty="0"/>
              <a:t>RC4 used in WEP, A5 used in GSM cellular,</a:t>
            </a:r>
            <a:r>
              <a:rPr lang="en-US" b="0" baseline="0" dirty="0"/>
              <a:t> PKZIP, Rabbit, SOBER, W7</a:t>
            </a:r>
            <a:endParaRPr lang="en-US" b="0" dirty="0"/>
          </a:p>
          <a:p>
            <a:pPr eaLnBrk="1" hangingPunct="1">
              <a:spcBef>
                <a:spcPct val="0"/>
              </a:spcBef>
            </a:pPr>
            <a:endParaRPr lang="en-US" b="0" dirty="0"/>
          </a:p>
          <a:p>
            <a:pPr marL="0" indent="0" eaLnBrk="1" hangingPunct="1">
              <a:spcBef>
                <a:spcPct val="0"/>
              </a:spcBef>
              <a:buFont typeface="Arial" panose="020B0604020202020204" pitchFamily="34" charset="0"/>
              <a:buNone/>
            </a:pPr>
            <a:r>
              <a:rPr lang="en-US" b="1" dirty="0"/>
              <a:t>Synchronous stream ciphers </a:t>
            </a:r>
          </a:p>
          <a:p>
            <a:pPr marL="171450" indent="-171450" eaLnBrk="1" hangingPunct="1">
              <a:spcBef>
                <a:spcPct val="0"/>
              </a:spcBef>
              <a:buFont typeface="Arial" panose="020B0604020202020204" pitchFamily="34" charset="0"/>
              <a:buChar char="•"/>
            </a:pPr>
            <a:r>
              <a:rPr lang="en-US" b="0" dirty="0"/>
              <a:t>Require that key generators on the two</a:t>
            </a:r>
            <a:r>
              <a:rPr lang="en-US" b="0" baseline="0" dirty="0"/>
              <a:t> ends be kept synchronized by external means   </a:t>
            </a:r>
          </a:p>
          <a:p>
            <a:pPr marL="171450" indent="-171450" eaLnBrk="1" hangingPunct="1">
              <a:spcBef>
                <a:spcPct val="0"/>
              </a:spcBef>
              <a:buFont typeface="Arial" panose="020B0604020202020204" pitchFamily="34" charset="0"/>
              <a:buChar char="•"/>
            </a:pPr>
            <a:r>
              <a:rPr lang="en-US" b="0" baseline="0" dirty="0"/>
              <a:t>Loss of a single bit causes the loss of all data that follows it</a:t>
            </a:r>
          </a:p>
          <a:p>
            <a:pPr marL="171450" indent="-171450" eaLnBrk="1" hangingPunct="1">
              <a:spcBef>
                <a:spcPct val="0"/>
              </a:spcBef>
              <a:buFont typeface="Arial" panose="020B0604020202020204" pitchFamily="34" charset="0"/>
              <a:buChar char="•"/>
            </a:pPr>
            <a:r>
              <a:rPr lang="en-US" b="0" baseline="0" dirty="0"/>
              <a:t>Not good for wireless medium where loss is widespread</a:t>
            </a:r>
          </a:p>
          <a:p>
            <a:pPr marL="171450" indent="-171450" eaLnBrk="1" hangingPunct="1">
              <a:spcBef>
                <a:spcPct val="0"/>
              </a:spcBef>
              <a:buFont typeface="Arial" panose="020B0604020202020204" pitchFamily="34" charset="0"/>
              <a:buChar char="•"/>
            </a:pPr>
            <a:r>
              <a:rPr lang="en-US" b="0" baseline="0" dirty="0"/>
              <a:t>WEP corrects this by encrypting each packet with a unique key (IV concatenated with the mater key)</a:t>
            </a:r>
          </a:p>
          <a:p>
            <a:pPr marL="628650" lvl="1" indent="-171450" eaLnBrk="1" hangingPunct="1">
              <a:spcBef>
                <a:spcPct val="0"/>
              </a:spcBef>
              <a:buFont typeface="Arial" panose="020B0604020202020204" pitchFamily="34" charset="0"/>
              <a:buChar char="•"/>
            </a:pPr>
            <a:r>
              <a:rPr lang="en-US" b="0" baseline="0" dirty="0"/>
              <a:t>IV portion transmitted in the clear</a:t>
            </a:r>
          </a:p>
          <a:p>
            <a:pPr marL="628650" lvl="1" indent="-171450" eaLnBrk="1" hangingPunct="1">
              <a:spcBef>
                <a:spcPct val="0"/>
              </a:spcBef>
              <a:buFont typeface="Arial" panose="020B0604020202020204" pitchFamily="34" charset="0"/>
              <a:buChar char="•"/>
            </a:pPr>
            <a:r>
              <a:rPr lang="en-US" b="0" baseline="0" dirty="0"/>
              <a:t>Key space is low</a:t>
            </a:r>
          </a:p>
          <a:p>
            <a:pPr marL="628650" lvl="1" indent="-171450" eaLnBrk="1" hangingPunct="1">
              <a:spcBef>
                <a:spcPct val="0"/>
              </a:spcBef>
              <a:buFont typeface="Arial" panose="020B0604020202020204" pitchFamily="34" charset="0"/>
              <a:buChar char="•"/>
            </a:pPr>
            <a:r>
              <a:rPr lang="en-US" b="0" baseline="0" dirty="0"/>
              <a:t>Key reuse is high</a:t>
            </a:r>
          </a:p>
          <a:p>
            <a:pPr marL="628650" lvl="1" indent="-171450" eaLnBrk="1" hangingPunct="1">
              <a:spcBef>
                <a:spcPct val="0"/>
              </a:spcBef>
              <a:buFont typeface="Arial" panose="020B0604020202020204" pitchFamily="34" charset="0"/>
              <a:buChar char="•"/>
            </a:pPr>
            <a:r>
              <a:rPr lang="en-US" b="0" baseline="0" dirty="0"/>
              <a:t>Weak keys is likely</a:t>
            </a:r>
            <a:endParaRPr lang="en-US" b="0" dirty="0"/>
          </a:p>
          <a:p>
            <a:pPr eaLnBrk="1" hangingPunct="1">
              <a:spcBef>
                <a:spcPct val="0"/>
              </a:spcBef>
            </a:pPr>
            <a:endParaRPr lang="en-US" b="1" dirty="0"/>
          </a:p>
          <a:p>
            <a:r>
              <a:rPr lang="en-US" sz="1200" b="1" kern="1200" dirty="0">
                <a:solidFill>
                  <a:schemeClr val="tx1"/>
                </a:solidFill>
                <a:effectLst/>
                <a:latin typeface="+mn-lt"/>
                <a:ea typeface="+mn-ea"/>
                <a:cs typeface="+mn-cs"/>
              </a:rPr>
              <a:t>Rules for Implementation and Operation of Stream-Based Ciphers</a:t>
            </a: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Keystream</a:t>
            </a:r>
            <a:r>
              <a:rPr lang="en-US" sz="1200" kern="1200" dirty="0">
                <a:solidFill>
                  <a:schemeClr val="tx1"/>
                </a:solidFill>
                <a:effectLst/>
                <a:latin typeface="+mn-lt"/>
                <a:ea typeface="+mn-ea"/>
                <a:cs typeface="+mn-cs"/>
              </a:rPr>
              <a:t> should not be linearly related to the cryptovariable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Knowing the output doesn’t disclose cryptovariable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Statistically unpredictable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Statistically unbiased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Should be as many 0s as 1s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Long periods without repetition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Functional complexity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kern="1200" dirty="0" err="1">
                <a:solidFill>
                  <a:schemeClr val="tx1"/>
                </a:solidFill>
                <a:effectLst/>
                <a:latin typeface="+mn-lt"/>
                <a:ea typeface="+mn-ea"/>
                <a:cs typeface="+mn-cs"/>
              </a:rPr>
              <a:t>keystream</a:t>
            </a:r>
            <a:r>
              <a:rPr lang="en-US" sz="1200" kern="1200" dirty="0">
                <a:solidFill>
                  <a:schemeClr val="tx1"/>
                </a:solidFill>
                <a:effectLst/>
                <a:latin typeface="+mn-lt"/>
                <a:ea typeface="+mn-ea"/>
                <a:cs typeface="+mn-cs"/>
              </a:rPr>
              <a:t> bit should depend on most or all of the cryptovariable bits</a:t>
            </a:r>
          </a:p>
          <a:p>
            <a:pPr eaLnBrk="1" hangingPunct="1">
              <a:spcBef>
                <a:spcPct val="0"/>
              </a:spcBef>
            </a:pPr>
            <a:endParaRPr lang="en-US" b="1" dirty="0"/>
          </a:p>
          <a:p>
            <a:pPr eaLnBrk="1" hangingPunct="1">
              <a:spcBef>
                <a:spcPct val="0"/>
              </a:spcBef>
            </a:pPr>
            <a:r>
              <a:rPr lang="en-US" b="1" dirty="0"/>
              <a:t>Block</a:t>
            </a:r>
            <a:r>
              <a:rPr lang="en-US" b="1" baseline="0" dirty="0"/>
              <a:t> Cipher</a:t>
            </a:r>
            <a:r>
              <a:rPr lang="en-US" b="0" baseline="0" dirty="0"/>
              <a:t>:</a:t>
            </a:r>
          </a:p>
          <a:p>
            <a:pPr marL="171450" indent="-171450" eaLnBrk="1" hangingPunct="1">
              <a:spcBef>
                <a:spcPct val="0"/>
              </a:spcBef>
              <a:buFont typeface="Arial" panose="020B0604020202020204" pitchFamily="34" charset="0"/>
              <a:buChar char="•"/>
            </a:pPr>
            <a:r>
              <a:rPr lang="en-US" b="0" dirty="0"/>
              <a:t>Depicts the method used by Cipher feedback, Output feedback, and counter</a:t>
            </a:r>
          </a:p>
          <a:p>
            <a:pPr marL="171450" indent="-171450" eaLnBrk="1" hangingPunct="1">
              <a:spcBef>
                <a:spcPct val="0"/>
              </a:spcBef>
              <a:buFont typeface="Arial" panose="020B0604020202020204" pitchFamily="34" charset="0"/>
              <a:buChar char="•"/>
            </a:pPr>
            <a:r>
              <a:rPr lang="en-US" b="0" dirty="0"/>
              <a:t>It involves the XOR process to operate in a streaming capacity</a:t>
            </a:r>
          </a:p>
          <a:p>
            <a:pPr marL="171450" indent="-171450">
              <a:buFont typeface="Arial" panose="020B0604020202020204" pitchFamily="34" charset="0"/>
              <a:buChar char="•"/>
            </a:pPr>
            <a:r>
              <a:rPr lang="en-US" dirty="0"/>
              <a:t>Usually implemented in software</a:t>
            </a:r>
          </a:p>
          <a:p>
            <a:pPr marL="171450" indent="-171450">
              <a:buFont typeface="Arial" panose="020B0604020202020204" pitchFamily="34" charset="0"/>
              <a:buChar char="•"/>
            </a:pPr>
            <a:r>
              <a:rPr lang="en-US" dirty="0"/>
              <a:t>Requires memory</a:t>
            </a:r>
          </a:p>
          <a:p>
            <a:pPr marL="171450" indent="-171450">
              <a:buFont typeface="Arial" panose="020B0604020202020204" pitchFamily="34" charset="0"/>
              <a:buChar char="•"/>
            </a:pPr>
            <a:r>
              <a:rPr lang="en-US" dirty="0"/>
              <a:t>Transforms fixed-length blocks of plaintext into ciphertext of the same length</a:t>
            </a:r>
          </a:p>
          <a:p>
            <a:pPr marL="171450" indent="-171450">
              <a:buFont typeface="Arial" panose="020B0604020202020204" pitchFamily="34" charset="0"/>
              <a:buChar char="•"/>
            </a:pPr>
            <a:r>
              <a:rPr lang="en-US" dirty="0"/>
              <a:t>Data is encrypted block-by-block (64, 128, 192, 256, etc.)</a:t>
            </a:r>
          </a:p>
          <a:p>
            <a:pPr marL="171450" indent="-171450">
              <a:buFont typeface="Arial" panose="020B0604020202020204" pitchFamily="34" charset="0"/>
              <a:buChar char="•"/>
            </a:pPr>
            <a:r>
              <a:rPr lang="en-US" dirty="0"/>
              <a:t>Uses substitution and transposition ciphers</a:t>
            </a:r>
          </a:p>
          <a:p>
            <a:pPr marL="171450" indent="-171450">
              <a:buFont typeface="Arial" panose="020B0604020202020204" pitchFamily="34" charset="0"/>
              <a:buChar char="•"/>
            </a:pPr>
            <a:r>
              <a:rPr lang="en-US" dirty="0"/>
              <a:t>Stronger than stream-based ciphers</a:t>
            </a:r>
          </a:p>
          <a:p>
            <a:pPr marL="171450" indent="-171450">
              <a:buFont typeface="Arial" panose="020B0604020202020204" pitchFamily="34" charset="0"/>
              <a:buChar char="•"/>
            </a:pPr>
            <a:r>
              <a:rPr lang="en-US" dirty="0"/>
              <a:t>Slower and resource intensive</a:t>
            </a:r>
          </a:p>
          <a:p>
            <a:pPr eaLnBrk="1" hangingPunct="1">
              <a:spcBef>
                <a:spcPct val="0"/>
              </a:spcBef>
            </a:pPr>
            <a:endParaRPr lang="en-US" b="0" dirty="0"/>
          </a:p>
          <a:p>
            <a:pPr eaLnBrk="1" hangingPunct="1">
              <a:spcBef>
                <a:spcPct val="0"/>
              </a:spcBef>
            </a:pPr>
            <a:r>
              <a:rPr lang="en-US" b="1" dirty="0" err="1"/>
              <a:t>Feistal</a:t>
            </a:r>
            <a:r>
              <a:rPr lang="en-US" b="1" dirty="0"/>
              <a:t> principle:  </a:t>
            </a:r>
            <a:r>
              <a:rPr lang="en-US" b="0" dirty="0"/>
              <a:t>a round treats the input block as two halves,</a:t>
            </a:r>
            <a:r>
              <a:rPr lang="en-US" b="0" baseline="0" dirty="0"/>
              <a:t> left half used to modify right and right half to modify left.  This way the same circuit can be reversed.</a:t>
            </a:r>
            <a:endParaRPr lang="en-US" b="0" dirty="0"/>
          </a:p>
          <a:p>
            <a:pPr eaLnBrk="1" hangingPunct="1">
              <a:spcBef>
                <a:spcPct val="0"/>
              </a:spcBef>
            </a:pPr>
            <a:endParaRPr lang="en-US" b="1" dirty="0"/>
          </a:p>
          <a:p>
            <a:pPr eaLnBrk="1" hangingPunct="1">
              <a:spcBef>
                <a:spcPct val="0"/>
              </a:spcBef>
            </a:pPr>
            <a:r>
              <a:rPr lang="en-US" b="1" dirty="0"/>
              <a:t>Sources:</a:t>
            </a:r>
            <a:r>
              <a:rPr lang="en-US" dirty="0"/>
              <a:t>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(ISC)2 CBK 2008 (pgs. 227-228)</a:t>
            </a:r>
          </a:p>
          <a:p>
            <a:pPr eaLnBrk="1" hangingPunct="1">
              <a:spcBef>
                <a:spcPct val="0"/>
              </a:spcBef>
            </a:pPr>
            <a:r>
              <a:rPr lang="en-US" dirty="0"/>
              <a:t>(ISC)2 CBK 2008 (pgs. 229)</a:t>
            </a:r>
          </a:p>
          <a:p>
            <a:pPr eaLnBrk="1" hangingPunct="1">
              <a:spcBef>
                <a:spcPct val="0"/>
              </a:spcBef>
            </a:pPr>
            <a:r>
              <a:rPr lang="en-US" dirty="0"/>
              <a:t>Shon Harris CISSP All-in-One Exam Guide 4</a:t>
            </a:r>
            <a:r>
              <a:rPr lang="en-US" baseline="30000" dirty="0"/>
              <a:t>th</a:t>
            </a:r>
            <a:r>
              <a:rPr lang="en-US" dirty="0"/>
              <a:t> Edition (pgs. 685-687)</a:t>
            </a:r>
          </a:p>
          <a:p>
            <a:pPr eaLnBrk="1" hangingPunct="1">
              <a:spcBef>
                <a:spcPct val="0"/>
              </a:spcBef>
            </a:pPr>
            <a:r>
              <a:rPr lang="en-US" dirty="0"/>
              <a:t>Shon Harris CISSP All-in-One Exam Guide 4</a:t>
            </a:r>
            <a:r>
              <a:rPr lang="en-US" baseline="30000" dirty="0"/>
              <a:t>th</a:t>
            </a:r>
            <a:r>
              <a:rPr lang="en-US" dirty="0"/>
              <a:t> Edition (pgs. 687-688)</a:t>
            </a:r>
          </a:p>
          <a:p>
            <a:pPr eaLnBrk="1" hangingPunct="1">
              <a:spcBef>
                <a:spcPct val="0"/>
              </a:spcBef>
            </a:pPr>
            <a:endParaRPr lang="en-US" dirty="0"/>
          </a:p>
          <a:p>
            <a:pPr eaLnBrk="1" hangingPunct="1">
              <a:spcBef>
                <a:spcPct val="0"/>
              </a:spcBef>
            </a:pPr>
            <a:endParaRPr lang="en-US" b="0" dirty="0"/>
          </a:p>
        </p:txBody>
      </p:sp>
    </p:spTree>
    <p:extLst>
      <p:ext uri="{BB962C8B-B14F-4D97-AF65-F5344CB8AC3E}">
        <p14:creationId xmlns:p14="http://schemas.microsoft.com/office/powerpoint/2010/main" val="469190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u="none" strike="noStrike" kern="1200" baseline="0" dirty="0">
                <a:solidFill>
                  <a:schemeClr val="tx1"/>
                </a:solidFill>
                <a:latin typeface="+mn-lt"/>
                <a:ea typeface="+mn-ea"/>
                <a:cs typeface="+mn-cs"/>
              </a:rPr>
              <a:t>asymmetric key </a:t>
            </a:r>
            <a:r>
              <a:rPr lang="en-US" sz="1200" b="0" i="0" u="none" strike="noStrike" kern="1200" baseline="0" dirty="0">
                <a:solidFill>
                  <a:schemeClr val="tx1"/>
                </a:solidFill>
                <a:latin typeface="+mn-lt"/>
                <a:ea typeface="+mn-ea"/>
                <a:cs typeface="+mn-cs"/>
              </a:rPr>
              <a:t>A form of cryptography that does not use symmetric keys. It either uses</a:t>
            </a:r>
          </a:p>
          <a:p>
            <a:r>
              <a:rPr lang="en-US" sz="1200" b="0" i="0" u="none" strike="noStrike" kern="1200" baseline="0" dirty="0">
                <a:solidFill>
                  <a:schemeClr val="tx1"/>
                </a:solidFill>
                <a:latin typeface="+mn-lt"/>
                <a:ea typeface="+mn-ea"/>
                <a:cs typeface="+mn-cs"/>
              </a:rPr>
              <a:t>complex formulas to solve problems (such as </a:t>
            </a:r>
            <a:r>
              <a:rPr lang="en-US" sz="1200" b="0" i="0" u="none" strike="noStrike" kern="1200" baseline="0" dirty="0" err="1">
                <a:solidFill>
                  <a:schemeClr val="tx1"/>
                </a:solidFill>
                <a:latin typeface="+mn-lt"/>
                <a:ea typeface="+mn-ea"/>
                <a:cs typeface="+mn-cs"/>
              </a:rPr>
              <a:t>Diffie</a:t>
            </a:r>
            <a:r>
              <a:rPr lang="en-US" sz="1200" b="0" i="0" u="none" strike="noStrike" kern="1200" baseline="0" dirty="0">
                <a:solidFill>
                  <a:schemeClr val="tx1"/>
                </a:solidFill>
                <a:latin typeface="+mn-lt"/>
                <a:ea typeface="+mn-ea"/>
                <a:cs typeface="+mn-cs"/>
              </a:rPr>
              <a:t>-Hellman to generate/exchange symmetric</a:t>
            </a:r>
          </a:p>
          <a:p>
            <a:r>
              <a:rPr lang="en-US" sz="1200" b="0" i="0" u="none" strike="noStrike" kern="1200" baseline="0" dirty="0">
                <a:solidFill>
                  <a:schemeClr val="tx1"/>
                </a:solidFill>
                <a:latin typeface="+mn-lt"/>
                <a:ea typeface="+mn-ea"/>
                <a:cs typeface="+mn-cs"/>
              </a:rPr>
              <a:t>keys) or uses key pair sets to provide digital signatures and digital envelopes. This latter</a:t>
            </a:r>
          </a:p>
          <a:p>
            <a:r>
              <a:rPr lang="en-US" sz="1200" b="0" i="0" u="none" strike="noStrike" kern="1200" baseline="0" dirty="0">
                <a:solidFill>
                  <a:schemeClr val="tx1"/>
                </a:solidFill>
                <a:latin typeface="+mn-lt"/>
                <a:ea typeface="+mn-ea"/>
                <a:cs typeface="+mn-cs"/>
              </a:rPr>
              <a:t>form is also known as public key cryptography.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dirty="0"/>
          </a:p>
        </p:txBody>
      </p:sp>
      <p:sp>
        <p:nvSpPr>
          <p:cNvPr id="4" name="Slide Number Placeholder 3"/>
          <p:cNvSpPr>
            <a:spLocks noGrp="1"/>
          </p:cNvSpPr>
          <p:nvPr>
            <p:ph type="sldNum" sz="quarter" idx="10"/>
          </p:nvPr>
        </p:nvSpPr>
        <p:spPr/>
        <p:txBody>
          <a:bodyPr/>
          <a:lstStyle/>
          <a:p>
            <a:pPr>
              <a:defRPr/>
            </a:pPr>
            <a:fld id="{3A0FB3EE-E4F1-4985-825D-4E3A9C3E3743}" type="slidenum">
              <a:rPr lang="en-US" smtClean="0">
                <a:solidFill>
                  <a:srgbClr val="000000"/>
                </a:solidFill>
              </a:rPr>
              <a:pPr>
                <a:defRPr/>
              </a:pPr>
              <a:t>31</a:t>
            </a:fld>
            <a:endParaRPr lang="en-US" dirty="0">
              <a:solidFill>
                <a:srgbClr val="000000"/>
              </a:solidFill>
            </a:endParaRPr>
          </a:p>
        </p:txBody>
      </p:sp>
    </p:spTree>
    <p:extLst>
      <p:ext uri="{BB962C8B-B14F-4D97-AF65-F5344CB8AC3E}">
        <p14:creationId xmlns:p14="http://schemas.microsoft.com/office/powerpoint/2010/main" val="1390300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1" name="Rectangle 7"/>
          <p:cNvSpPr>
            <a:spLocks noGrp="1" noChangeArrowheads="1"/>
          </p:cNvSpPr>
          <p:nvPr>
            <p:ph type="sldNum" sz="quarter" idx="5"/>
          </p:nvPr>
        </p:nvSpPr>
        <p:spPr>
          <a:noFill/>
        </p:spPr>
        <p:txBody>
          <a:bodyPr/>
          <a:lstStyle/>
          <a:p>
            <a:fld id="{6AB5E1C1-29E5-43B5-9AFA-C141943964C5}" type="slidenum">
              <a:rPr lang="en-US" smtClean="0">
                <a:solidFill>
                  <a:srgbClr val="000000"/>
                </a:solidFill>
                <a:cs typeface="Arial" charset="0"/>
              </a:rPr>
              <a:pPr/>
              <a:t>32</a:t>
            </a:fld>
            <a:endParaRPr lang="en-US" dirty="0">
              <a:solidFill>
                <a:srgbClr val="000000"/>
              </a:solidFill>
              <a:cs typeface="Arial" charset="0"/>
            </a:endParaRPr>
          </a:p>
        </p:txBody>
      </p:sp>
      <p:sp>
        <p:nvSpPr>
          <p:cNvPr id="394242" name="Rectangle 2"/>
          <p:cNvSpPr>
            <a:spLocks noGrp="1" noRot="1" noChangeAspect="1" noChangeArrowheads="1" noTextEdit="1"/>
          </p:cNvSpPr>
          <p:nvPr>
            <p:ph type="sldImg"/>
          </p:nvPr>
        </p:nvSpPr>
        <p:spPr>
          <a:xfrm>
            <a:off x="331788" y="698500"/>
            <a:ext cx="6196012" cy="3486150"/>
          </a:xfrm>
          <a:ln/>
        </p:spPr>
      </p:sp>
      <p:sp>
        <p:nvSpPr>
          <p:cNvPr id="394243" name="Rectangle 3"/>
          <p:cNvSpPr>
            <a:spLocks noGrp="1" noChangeArrowheads="1"/>
          </p:cNvSpPr>
          <p:nvPr>
            <p:ph type="body" idx="1"/>
          </p:nvPr>
        </p:nvSpPr>
        <p:spPr>
          <a:xfrm>
            <a:off x="914401" y="4416426"/>
            <a:ext cx="5029200" cy="4181475"/>
          </a:xfrm>
          <a:noFill/>
          <a:ln/>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b="1" dirty="0"/>
              <a:t>Asymmetric </a:t>
            </a:r>
            <a:r>
              <a:rPr lang="en-US" dirty="0"/>
              <a:t>– aka: Public Key encryption; Normal key lengths: &gt;= 526</a:t>
            </a:r>
          </a:p>
          <a:p>
            <a:pPr eaLnBrk="1" hangingPunct="1">
              <a:spcBef>
                <a:spcPct val="0"/>
              </a:spcBef>
            </a:pPr>
            <a:endParaRPr lang="en-US" dirty="0"/>
          </a:p>
          <a:p>
            <a:pPr marL="171450" indent="-171450">
              <a:buFont typeface="Arial" panose="020B0604020202020204" pitchFamily="34" charset="0"/>
              <a:buChar char="•"/>
            </a:pPr>
            <a:r>
              <a:rPr lang="en-US" dirty="0"/>
              <a:t>Both keys are required to perform an operation</a:t>
            </a:r>
          </a:p>
          <a:p>
            <a:pPr marL="628650" lvl="1" indent="-171450">
              <a:buFont typeface="Arial" panose="020B0604020202020204" pitchFamily="34" charset="0"/>
              <a:buChar char="•"/>
            </a:pPr>
            <a:r>
              <a:rPr lang="en-US" dirty="0"/>
              <a:t>Data encrypted with the private key is unencrypted with the public key (open message format)</a:t>
            </a:r>
          </a:p>
          <a:p>
            <a:pPr marL="628650" lvl="1" indent="-171450">
              <a:buFont typeface="Arial" panose="020B0604020202020204" pitchFamily="34" charset="0"/>
              <a:buChar char="•"/>
            </a:pPr>
            <a:r>
              <a:rPr lang="en-US" dirty="0"/>
              <a:t>Data encrypted with the public key is unencrypted with the private key (confidentiality)</a:t>
            </a:r>
          </a:p>
          <a:p>
            <a:pPr marL="171450" indent="-171450">
              <a:buFont typeface="Arial" panose="020B0604020202020204" pitchFamily="34" charset="0"/>
              <a:buChar char="•"/>
            </a:pPr>
            <a:r>
              <a:rPr lang="en-US" dirty="0"/>
              <a:t>Used in key exchange, email security, web security, and other encryption systems that require key exchange over the public network</a:t>
            </a:r>
          </a:p>
          <a:p>
            <a:pPr marL="171450" indent="-171450">
              <a:buFont typeface="Arial" panose="020B0604020202020204" pitchFamily="34" charset="0"/>
              <a:buChar char="•"/>
            </a:pPr>
            <a:r>
              <a:rPr lang="en-US" dirty="0"/>
              <a:t>Decryption key cannot be calculated from the encryption key</a:t>
            </a:r>
          </a:p>
          <a:p>
            <a:pPr marL="171450" indent="-171450">
              <a:buFont typeface="Arial" panose="020B0604020202020204" pitchFamily="34" charset="0"/>
              <a:buChar char="•"/>
            </a:pPr>
            <a:r>
              <a:rPr lang="en-US" dirty="0">
                <a:latin typeface="Arial" pitchFamily="34" charset="0"/>
              </a:rPr>
              <a:t>In the case of a key exchange, one party creates the secret key and encrypts it with the public key of the recipient;</a:t>
            </a:r>
            <a:r>
              <a:rPr lang="en-US" baseline="0" dirty="0">
                <a:latin typeface="Arial" pitchFamily="34" charset="0"/>
              </a:rPr>
              <a:t> t</a:t>
            </a:r>
            <a:r>
              <a:rPr lang="en-US" dirty="0">
                <a:latin typeface="Arial" pitchFamily="34" charset="0"/>
              </a:rPr>
              <a:t>he recipient would then decrypt it with their private key; the remaining communication would be done with the secret key being the encryption key</a:t>
            </a:r>
          </a:p>
          <a:p>
            <a:pPr marL="228244" indent="-228244" eaLnBrk="1" hangingPunct="1">
              <a:spcBef>
                <a:spcPts val="599"/>
              </a:spcBef>
              <a:defRPr/>
            </a:pPr>
            <a:endParaRPr lang="en-US" dirty="0">
              <a:latin typeface="Arial" pitchFamily="34" charset="0"/>
            </a:endParaRPr>
          </a:p>
          <a:p>
            <a:pPr marL="228244" indent="-228244" eaLnBrk="1" hangingPunct="1">
              <a:spcBef>
                <a:spcPts val="599"/>
              </a:spcBef>
              <a:defRPr/>
            </a:pPr>
            <a:r>
              <a:rPr lang="en-US" dirty="0">
                <a:latin typeface="Arial" pitchFamily="34" charset="0"/>
              </a:rPr>
              <a:t>* Ask students if it makes sense to encrypt data with the sender’s public key.  No: doesn’t give a digital signature.</a:t>
            </a:r>
          </a:p>
          <a:p>
            <a:pPr marL="228244" indent="-228244" eaLnBrk="1" hangingPunct="1">
              <a:defRPr/>
            </a:pPr>
            <a:endParaRPr lang="en-US" dirty="0">
              <a:latin typeface="Arial" pitchFamily="34" charset="0"/>
            </a:endParaRPr>
          </a:p>
          <a:p>
            <a:pPr eaLnBrk="1" hangingPunct="1">
              <a:spcBef>
                <a:spcPct val="0"/>
              </a:spcBef>
            </a:pPr>
            <a:r>
              <a:rPr lang="en-US" b="1" dirty="0"/>
              <a:t>Number of Keys Needed Example:</a:t>
            </a:r>
          </a:p>
          <a:p>
            <a:pPr eaLnBrk="1" hangingPunct="1">
              <a:spcBef>
                <a:spcPct val="0"/>
              </a:spcBef>
            </a:pPr>
            <a:r>
              <a:rPr lang="en-US" dirty="0"/>
              <a:t>100 people:  100</a:t>
            </a:r>
            <a:r>
              <a:rPr lang="en-US" baseline="0" dirty="0"/>
              <a:t> * </a:t>
            </a:r>
            <a:r>
              <a:rPr lang="en-US" dirty="0"/>
              <a:t>2 = 200 keys</a:t>
            </a:r>
          </a:p>
          <a:p>
            <a:pPr eaLnBrk="1" hangingPunct="1">
              <a:spcBef>
                <a:spcPct val="0"/>
              </a:spcBef>
            </a:pPr>
            <a:endParaRPr lang="en-US" dirty="0"/>
          </a:p>
          <a:p>
            <a:pPr eaLnBrk="1" hangingPunct="1">
              <a:spcBef>
                <a:spcPct val="0"/>
              </a:spcBef>
            </a:pPr>
            <a:r>
              <a:rPr lang="en-US" dirty="0"/>
              <a:t>If the private key is ever discovered, a new key pair must be generated</a:t>
            </a:r>
          </a:p>
          <a:p>
            <a:pPr eaLnBrk="1" hangingPunct="1">
              <a:spcBef>
                <a:spcPct val="0"/>
              </a:spcBef>
            </a:pPr>
            <a:endParaRPr lang="en-US" dirty="0"/>
          </a:p>
          <a:p>
            <a:pPr eaLnBrk="1" hangingPunct="1">
              <a:spcBef>
                <a:spcPct val="0"/>
              </a:spcBef>
            </a:pPr>
            <a:r>
              <a:rPr lang="en-US" dirty="0"/>
              <a:t>The public/</a:t>
            </a:r>
            <a:r>
              <a:rPr lang="en-US" baseline="0" dirty="0"/>
              <a:t> private key works with each to create the trap door function</a:t>
            </a:r>
          </a:p>
          <a:p>
            <a:pPr eaLnBrk="1" hangingPunct="1">
              <a:spcBef>
                <a:spcPct val="0"/>
              </a:spcBef>
            </a:pPr>
            <a:endParaRPr lang="en-US" baseline="0" dirty="0"/>
          </a:p>
          <a:p>
            <a:pPr eaLnBrk="1" hangingPunct="1">
              <a:spcBef>
                <a:spcPct val="0"/>
              </a:spcBef>
            </a:pPr>
            <a:r>
              <a:rPr lang="en-US" baseline="0" dirty="0"/>
              <a:t>A 512 bit public key is equivalent to a 64 bit secret key</a:t>
            </a:r>
            <a:endParaRPr lang="en-US" dirty="0"/>
          </a:p>
          <a:p>
            <a:pPr eaLnBrk="1" hangingPunct="1">
              <a:spcBef>
                <a:spcPct val="0"/>
              </a:spcBef>
            </a:pPr>
            <a:endParaRPr lang="en-US" b="1" dirty="0"/>
          </a:p>
          <a:p>
            <a:pPr eaLnBrk="1" hangingPunct="1">
              <a:spcBef>
                <a:spcPct val="0"/>
              </a:spcBef>
            </a:pPr>
            <a:r>
              <a:rPr lang="en-US" b="1" dirty="0"/>
              <a:t>CPU Cycle eating algorithms  (high overhead)</a:t>
            </a:r>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253-254)</a:t>
            </a:r>
          </a:p>
          <a:p>
            <a:pPr eaLnBrk="1" hangingPunct="1">
              <a:spcBef>
                <a:spcPct val="0"/>
              </a:spcBef>
            </a:pPr>
            <a:r>
              <a:rPr lang="en-US" dirty="0"/>
              <a:t>Shon Harris CISSP All-in-One Exam Guide 4</a:t>
            </a:r>
            <a:r>
              <a:rPr lang="en-US" baseline="30000" dirty="0"/>
              <a:t>th</a:t>
            </a:r>
            <a:r>
              <a:rPr lang="en-US" dirty="0"/>
              <a:t> Edition (pg. 706)</a:t>
            </a:r>
          </a:p>
        </p:txBody>
      </p:sp>
    </p:spTree>
    <p:extLst>
      <p:ext uri="{BB962C8B-B14F-4D97-AF65-F5344CB8AC3E}">
        <p14:creationId xmlns:p14="http://schemas.microsoft.com/office/powerpoint/2010/main" val="4179842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Rectangle 7"/>
          <p:cNvSpPr>
            <a:spLocks noGrp="1" noChangeArrowheads="1"/>
          </p:cNvSpPr>
          <p:nvPr>
            <p:ph type="sldNum" sz="quarter" idx="5"/>
          </p:nvPr>
        </p:nvSpPr>
        <p:spPr>
          <a:noFill/>
        </p:spPr>
        <p:txBody>
          <a:bodyPr/>
          <a:lstStyle/>
          <a:p>
            <a:fld id="{D351B224-50CD-43A2-827E-DBFE66298775}" type="slidenum">
              <a:rPr lang="en-US" smtClean="0">
                <a:solidFill>
                  <a:srgbClr val="000000"/>
                </a:solidFill>
                <a:cs typeface="Arial" charset="0"/>
              </a:rPr>
              <a:pPr/>
              <a:t>33</a:t>
            </a:fld>
            <a:endParaRPr lang="en-US" dirty="0">
              <a:solidFill>
                <a:srgbClr val="000000"/>
              </a:solidFill>
              <a:cs typeface="Arial" charset="0"/>
            </a:endParaRPr>
          </a:p>
        </p:txBody>
      </p:sp>
      <p:sp>
        <p:nvSpPr>
          <p:cNvPr id="398338" name="Rectangle 2"/>
          <p:cNvSpPr>
            <a:spLocks noGrp="1" noRot="1" noChangeAspect="1" noChangeArrowheads="1" noTextEdit="1"/>
          </p:cNvSpPr>
          <p:nvPr>
            <p:ph type="sldImg"/>
          </p:nvPr>
        </p:nvSpPr>
        <p:spPr>
          <a:xfrm>
            <a:off x="331788" y="698500"/>
            <a:ext cx="6196012" cy="3486150"/>
          </a:xfrm>
          <a:ln/>
        </p:spPr>
      </p:sp>
      <p:sp>
        <p:nvSpPr>
          <p:cNvPr id="181252" name="Rectangle 3"/>
          <p:cNvSpPr>
            <a:spLocks noGrp="1" noChangeArrowheads="1"/>
          </p:cNvSpPr>
          <p:nvPr>
            <p:ph type="body" idx="1"/>
          </p:nvPr>
        </p:nvSpPr>
        <p:spPr>
          <a:xfrm>
            <a:off x="914401" y="4416426"/>
            <a:ext cx="5029200" cy="4181475"/>
          </a:xfrm>
          <a:ln/>
        </p:spPr>
        <p:txBody>
          <a:bodyPr/>
          <a:lstStyle/>
          <a:p>
            <a:pPr eaLnBrk="1" hangingPunct="1">
              <a:spcBef>
                <a:spcPct val="0"/>
              </a:spcBef>
            </a:pPr>
            <a:r>
              <a:rPr lang="en-US" b="1" dirty="0"/>
              <a:t>Other </a:t>
            </a:r>
            <a:r>
              <a:rPr lang="en-US" b="1" baseline="0" dirty="0"/>
              <a:t>algorithms</a:t>
            </a:r>
            <a:r>
              <a:rPr lang="en-US" baseline="0" dirty="0"/>
              <a:t>:</a:t>
            </a:r>
          </a:p>
          <a:p>
            <a:pPr marL="171450" indent="-171450" eaLnBrk="1" hangingPunct="1">
              <a:spcBef>
                <a:spcPct val="0"/>
              </a:spcBef>
              <a:buFont typeface="Arial" panose="020B0604020202020204" pitchFamily="34" charset="0"/>
              <a:buChar char="•"/>
            </a:pPr>
            <a:r>
              <a:rPr lang="en-US" b="0" dirty="0"/>
              <a:t>LUC based on Lucas Sequences (similar to </a:t>
            </a:r>
            <a:r>
              <a:rPr lang="en-US" b="0" dirty="0" err="1"/>
              <a:t>ElGamal</a:t>
            </a:r>
            <a:r>
              <a:rPr lang="en-US" b="0" dirty="0"/>
              <a:t>)</a:t>
            </a:r>
          </a:p>
          <a:p>
            <a:pPr marL="171450" indent="-171450" eaLnBrk="1" hangingPunct="1">
              <a:spcBef>
                <a:spcPct val="0"/>
              </a:spcBef>
              <a:buFont typeface="Arial" panose="020B0604020202020204" pitchFamily="34" charset="0"/>
              <a:buChar char="•"/>
            </a:pPr>
            <a:r>
              <a:rPr lang="en-US" b="0" dirty="0"/>
              <a:t>Knapsack</a:t>
            </a:r>
            <a:r>
              <a:rPr lang="en-US" b="0" baseline="0" dirty="0"/>
              <a:t> based on the knapsack problem  (computing values of binary numbers)</a:t>
            </a:r>
            <a:endParaRPr lang="en-US" b="0"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254-258)</a:t>
            </a:r>
          </a:p>
          <a:p>
            <a:pPr eaLnBrk="1" hangingPunct="1">
              <a:spcBef>
                <a:spcPct val="0"/>
              </a:spcBef>
            </a:pPr>
            <a:r>
              <a:rPr lang="en-US" dirty="0"/>
              <a:t>Shon Harris CISSP All-in-One Exam Guide 4</a:t>
            </a:r>
            <a:r>
              <a:rPr lang="en-US" baseline="30000" dirty="0"/>
              <a:t>th</a:t>
            </a:r>
            <a:r>
              <a:rPr lang="en-US" dirty="0"/>
              <a:t> Edition (pgs. 706-712)</a:t>
            </a:r>
          </a:p>
          <a:p>
            <a:pPr marL="228244" indent="-228244" eaLnBrk="1" hangingPunct="1">
              <a:defRPr/>
            </a:pPr>
            <a:endParaRPr lang="en-US" dirty="0">
              <a:latin typeface="Arial" pitchFamily="34" charset="0"/>
            </a:endParaRPr>
          </a:p>
        </p:txBody>
      </p:sp>
    </p:spTree>
    <p:extLst>
      <p:ext uri="{BB962C8B-B14F-4D97-AF65-F5344CB8AC3E}">
        <p14:creationId xmlns:p14="http://schemas.microsoft.com/office/powerpoint/2010/main" val="183285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2"/>
          <p:cNvSpPr>
            <a:spLocks noGrp="1" noRot="1" noChangeAspect="1" noChangeArrowheads="1" noTextEdit="1"/>
          </p:cNvSpPr>
          <p:nvPr>
            <p:ph type="sldImg"/>
          </p:nvPr>
        </p:nvSpPr>
        <p:spPr>
          <a:ln/>
        </p:spPr>
      </p:sp>
      <p:sp>
        <p:nvSpPr>
          <p:cNvPr id="49971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49938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3" name="Rectangle 7"/>
          <p:cNvSpPr>
            <a:spLocks noGrp="1" noChangeArrowheads="1"/>
          </p:cNvSpPr>
          <p:nvPr>
            <p:ph type="sldNum" sz="quarter" idx="5"/>
          </p:nvPr>
        </p:nvSpPr>
        <p:spPr>
          <a:noFill/>
        </p:spPr>
        <p:txBody>
          <a:bodyPr/>
          <a:lstStyle/>
          <a:p>
            <a:fld id="{5BFAD412-E571-45CC-8CF8-022D8296AADC}" type="slidenum">
              <a:rPr lang="en-US" smtClean="0">
                <a:solidFill>
                  <a:srgbClr val="000000"/>
                </a:solidFill>
                <a:cs typeface="Arial" charset="0"/>
              </a:rPr>
              <a:pPr/>
              <a:t>35</a:t>
            </a:fld>
            <a:endParaRPr lang="en-US" dirty="0">
              <a:solidFill>
                <a:srgbClr val="000000"/>
              </a:solidFill>
              <a:cs typeface="Arial" charset="0"/>
            </a:endParaRPr>
          </a:p>
        </p:txBody>
      </p:sp>
      <p:sp>
        <p:nvSpPr>
          <p:cNvPr id="407554" name="Rectangle 2"/>
          <p:cNvSpPr>
            <a:spLocks noGrp="1" noRot="1" noChangeAspect="1" noChangeArrowheads="1" noTextEdit="1"/>
          </p:cNvSpPr>
          <p:nvPr>
            <p:ph type="sldImg"/>
          </p:nvPr>
        </p:nvSpPr>
        <p:spPr>
          <a:xfrm>
            <a:off x="336550" y="700088"/>
            <a:ext cx="6189663" cy="3482975"/>
          </a:xfrm>
          <a:ln/>
        </p:spPr>
      </p:sp>
      <p:sp>
        <p:nvSpPr>
          <p:cNvPr id="407555" name="Rectangle 3"/>
          <p:cNvSpPr>
            <a:spLocks noGrp="1" noChangeArrowheads="1"/>
          </p:cNvSpPr>
          <p:nvPr>
            <p:ph type="body" idx="1"/>
          </p:nvPr>
        </p:nvSpPr>
        <p:spPr>
          <a:xfrm>
            <a:off x="912819" y="4645025"/>
            <a:ext cx="5029199" cy="4108450"/>
          </a:xfrm>
          <a:noFill/>
          <a:ln/>
        </p:spPr>
        <p:txBody>
          <a:bodyPr/>
          <a:lstStyle/>
          <a:p>
            <a:r>
              <a:rPr lang="en-US" sz="1200" b="1" i="0" u="none" strike="noStrike" kern="1200" baseline="0" dirty="0" err="1">
                <a:solidFill>
                  <a:schemeClr val="tx1"/>
                </a:solidFill>
                <a:latin typeface="+mn-lt"/>
                <a:ea typeface="+mn-ea"/>
                <a:cs typeface="+mn-cs"/>
              </a:rPr>
              <a:t>Diffie</a:t>
            </a:r>
            <a:r>
              <a:rPr lang="en-US" sz="1200" b="1" i="0" u="none" strike="noStrike" kern="1200" baseline="0" dirty="0">
                <a:solidFill>
                  <a:schemeClr val="tx1"/>
                </a:solidFill>
                <a:latin typeface="+mn-lt"/>
                <a:ea typeface="+mn-ea"/>
                <a:cs typeface="+mn-cs"/>
              </a:rPr>
              <a:t>–Hellman algorithm </a:t>
            </a:r>
            <a:r>
              <a:rPr lang="en-US" sz="1200" b="0" i="0" u="none" strike="noStrike" kern="1200" baseline="0" dirty="0">
                <a:solidFill>
                  <a:schemeClr val="tx1"/>
                </a:solidFill>
                <a:latin typeface="+mn-lt"/>
                <a:ea typeface="+mn-ea"/>
                <a:cs typeface="+mn-cs"/>
              </a:rPr>
              <a:t>A key exchange algorithm useful in situations in which two</a:t>
            </a:r>
          </a:p>
          <a:p>
            <a:r>
              <a:rPr lang="en-US" sz="1200" b="0" i="0" u="none" strike="noStrike" kern="1200" baseline="0" dirty="0">
                <a:solidFill>
                  <a:schemeClr val="tx1"/>
                </a:solidFill>
                <a:latin typeface="+mn-lt"/>
                <a:ea typeface="+mn-ea"/>
                <a:cs typeface="+mn-cs"/>
              </a:rPr>
              <a:t>parties might need to communicate with each other but they have no physical means to</a:t>
            </a:r>
          </a:p>
          <a:p>
            <a:r>
              <a:rPr lang="en-US" sz="1200" b="0" i="0" u="none" strike="noStrike" kern="1200" baseline="0" dirty="0">
                <a:solidFill>
                  <a:schemeClr val="tx1"/>
                </a:solidFill>
                <a:latin typeface="+mn-lt"/>
                <a:ea typeface="+mn-ea"/>
                <a:cs typeface="+mn-cs"/>
              </a:rPr>
              <a:t>exchange key material and there is no public key infrastructure in place to facilitate the</a:t>
            </a:r>
          </a:p>
          <a:p>
            <a:r>
              <a:rPr lang="en-US" sz="1200" b="0" i="0" u="none" strike="noStrike" kern="1200" baseline="0" dirty="0">
                <a:solidFill>
                  <a:schemeClr val="tx1"/>
                </a:solidFill>
                <a:latin typeface="+mn-lt"/>
                <a:ea typeface="+mn-ea"/>
                <a:cs typeface="+mn-cs"/>
              </a:rPr>
              <a:t>exchange of secret keys.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r>
              <a:rPr lang="en-US" dirty="0"/>
              <a:t> </a:t>
            </a:r>
          </a:p>
          <a:p>
            <a:pPr eaLnBrk="1" hangingPunct="1">
              <a:buFontTx/>
              <a:buChar char="•"/>
            </a:pPr>
            <a:endParaRPr lang="en-US" dirty="0"/>
          </a:p>
          <a:p>
            <a:pPr eaLnBrk="1" hangingPunct="1">
              <a:buFontTx/>
              <a:buChar char="•"/>
            </a:pPr>
            <a:r>
              <a:rPr lang="en-US" dirty="0"/>
              <a:t>First published publicly by Whitfield Diffie and Martin Hellman in 1976.</a:t>
            </a:r>
          </a:p>
          <a:p>
            <a:pPr eaLnBrk="1" hangingPunct="1">
              <a:buFontTx/>
              <a:buChar char="•"/>
            </a:pPr>
            <a:r>
              <a:rPr lang="en-US" dirty="0"/>
              <a:t> Like RSA, it also uses large prime numbers to generate its public key, usually 1024 bits in length.</a:t>
            </a:r>
          </a:p>
          <a:p>
            <a:pPr eaLnBrk="1" hangingPunct="1">
              <a:buFontTx/>
              <a:buChar char="•"/>
            </a:pPr>
            <a:r>
              <a:rPr lang="en-US" dirty="0"/>
              <a:t> Vulnerable to Man-in-the-Middle attacks if not used with another authentication application.  This vulnerability is present because Diffie-Hellman key exchange does not authenticate the participants.</a:t>
            </a:r>
          </a:p>
          <a:p>
            <a:pPr eaLnBrk="1" hangingPunct="1">
              <a:buFontTx/>
              <a:buChar char="•"/>
            </a:pPr>
            <a:endParaRPr lang="en-US" dirty="0"/>
          </a:p>
          <a:p>
            <a:pPr eaLnBrk="1" hangingPunct="1"/>
            <a:r>
              <a:rPr lang="en-US" dirty="0" err="1"/>
              <a:t>Diffie</a:t>
            </a:r>
            <a:r>
              <a:rPr lang="en-US" dirty="0"/>
              <a:t> Hellman Key agreement protocol used to exchange keys. </a:t>
            </a:r>
          </a:p>
          <a:p>
            <a:pPr eaLnBrk="1" hangingPunct="1"/>
            <a:r>
              <a:rPr lang="en-US" dirty="0"/>
              <a:t>Discrete logarithms –</a:t>
            </a:r>
            <a:r>
              <a:rPr lang="en-US" baseline="0" dirty="0"/>
              <a:t> apply logarithms to groups</a:t>
            </a:r>
            <a:endParaRPr lang="en-US"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254-258)</a:t>
            </a:r>
          </a:p>
          <a:p>
            <a:pPr eaLnBrk="1" hangingPunct="1">
              <a:spcBef>
                <a:spcPct val="0"/>
              </a:spcBef>
            </a:pPr>
            <a:r>
              <a:rPr lang="en-US" dirty="0"/>
              <a:t>Shon Harris CISSP All-in-One Exam Guide 4</a:t>
            </a:r>
            <a:r>
              <a:rPr lang="en-US" baseline="30000" dirty="0"/>
              <a:t>th</a:t>
            </a:r>
            <a:r>
              <a:rPr lang="en-US" dirty="0"/>
              <a:t> Edition (pgs. 706-712)</a:t>
            </a:r>
          </a:p>
          <a:p>
            <a:pPr eaLnBrk="1" hangingPunct="1">
              <a:spcBef>
                <a:spcPct val="0"/>
              </a:spcBef>
            </a:pPr>
            <a:r>
              <a:rPr lang="en-US" dirty="0"/>
              <a:t>http://www.rsa.com/rsalabs/node.asp?id=2248</a:t>
            </a:r>
          </a:p>
          <a:p>
            <a:pPr eaLnBrk="1" hangingPunct="1"/>
            <a:endParaRPr lang="en-US" dirty="0"/>
          </a:p>
        </p:txBody>
      </p:sp>
    </p:spTree>
    <p:extLst>
      <p:ext uri="{BB962C8B-B14F-4D97-AF65-F5344CB8AC3E}">
        <p14:creationId xmlns:p14="http://schemas.microsoft.com/office/powerpoint/2010/main" val="825643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7"/>
          <p:cNvSpPr>
            <a:spLocks noGrp="1" noChangeArrowheads="1"/>
          </p:cNvSpPr>
          <p:nvPr>
            <p:ph type="sldNum" sz="quarter" idx="5"/>
          </p:nvPr>
        </p:nvSpPr>
        <p:spPr>
          <a:noFill/>
        </p:spPr>
        <p:txBody>
          <a:bodyPr/>
          <a:lstStyle/>
          <a:p>
            <a:fld id="{7F0ABF4C-ECAB-4310-BEC1-D27E3F6B7DEC}" type="slidenum">
              <a:rPr lang="en-US" smtClean="0">
                <a:solidFill>
                  <a:srgbClr val="000000"/>
                </a:solidFill>
                <a:cs typeface="Arial" charset="0"/>
              </a:rPr>
              <a:pPr/>
              <a:t>36</a:t>
            </a:fld>
            <a:endParaRPr lang="en-US" dirty="0">
              <a:solidFill>
                <a:srgbClr val="000000"/>
              </a:solidFill>
              <a:cs typeface="Arial" charset="0"/>
            </a:endParaRPr>
          </a:p>
        </p:txBody>
      </p:sp>
      <p:sp>
        <p:nvSpPr>
          <p:cNvPr id="411650" name="Rectangle 2"/>
          <p:cNvSpPr>
            <a:spLocks noGrp="1" noRot="1" noChangeAspect="1" noChangeArrowheads="1" noTextEdit="1"/>
          </p:cNvSpPr>
          <p:nvPr>
            <p:ph type="sldImg"/>
          </p:nvPr>
        </p:nvSpPr>
        <p:spPr>
          <a:ln/>
        </p:spPr>
      </p:sp>
      <p:sp>
        <p:nvSpPr>
          <p:cNvPr id="411651"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mn-lt"/>
                <a:ea typeface="+mn-ea"/>
                <a:cs typeface="+mn-cs"/>
              </a:rPr>
              <a:t>elliptic curve cryptography </a:t>
            </a:r>
            <a:r>
              <a:rPr lang="en-US" sz="1200" b="0" i="0" u="none" strike="noStrike" kern="1200" baseline="0" dirty="0">
                <a:solidFill>
                  <a:schemeClr val="tx1"/>
                </a:solidFill>
                <a:latin typeface="+mn-lt"/>
                <a:ea typeface="+mn-ea"/>
                <a:cs typeface="+mn-cs"/>
              </a:rPr>
              <a:t>A new branch of public key cryptography that offers similar</a:t>
            </a:r>
          </a:p>
          <a:p>
            <a:r>
              <a:rPr lang="en-US" sz="1200" b="0" i="0" u="none" strike="noStrike" kern="1200" baseline="0" dirty="0">
                <a:solidFill>
                  <a:schemeClr val="tx1"/>
                </a:solidFill>
                <a:latin typeface="+mn-lt"/>
                <a:ea typeface="+mn-ea"/>
                <a:cs typeface="+mn-cs"/>
              </a:rPr>
              <a:t>security to established public key cryptosystems at reduced key sizes.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dirty="0"/>
          </a:p>
          <a:p>
            <a:pPr marL="171450" indent="-171450" eaLnBrk="1" hangingPunct="1">
              <a:buFont typeface="Arial" panose="020B0604020202020204" pitchFamily="34" charset="0"/>
              <a:buChar char="•"/>
            </a:pPr>
            <a:endParaRPr lang="en-US" dirty="0"/>
          </a:p>
          <a:p>
            <a:pPr marL="171450" indent="-171450" eaLnBrk="1" hangingPunct="1">
              <a:buFont typeface="Arial" panose="020B0604020202020204" pitchFamily="34" charset="0"/>
              <a:buChar char="•"/>
            </a:pPr>
            <a:r>
              <a:rPr lang="en-US" dirty="0"/>
              <a:t>Use of shorter keys saves on computational power and bandwidth</a:t>
            </a:r>
          </a:p>
          <a:p>
            <a:pPr marL="171450" indent="-171450" eaLnBrk="1" hangingPunct="1">
              <a:buFont typeface="Arial" panose="020B0604020202020204" pitchFamily="34" charset="0"/>
              <a:buChar char="•"/>
            </a:pPr>
            <a:r>
              <a:rPr lang="en-US" dirty="0"/>
              <a:t>An elliptic curve key of 160 bits is equivalent to 1024-bit RSA key, which means less computational power and memory requirements</a:t>
            </a:r>
          </a:p>
          <a:p>
            <a:pPr marL="171450" indent="-171450" eaLnBrk="1" hangingPunct="1">
              <a:buFont typeface="Arial" panose="020B0604020202020204" pitchFamily="34" charset="0"/>
              <a:buChar char="•"/>
            </a:pPr>
            <a:r>
              <a:rPr lang="en-US" dirty="0"/>
              <a:t>Suitable for hardware applications (e.g.</a:t>
            </a:r>
            <a:r>
              <a:rPr lang="en-US" baseline="0" dirty="0"/>
              <a:t> </a:t>
            </a:r>
            <a:r>
              <a:rPr lang="en-US" dirty="0"/>
              <a:t>smart cards and wireless devices)</a:t>
            </a:r>
          </a:p>
          <a:p>
            <a:pPr marL="171450" indent="-171450" eaLnBrk="1" hangingPunct="1">
              <a:buFont typeface="Arial" panose="020B0604020202020204" pitchFamily="34" charset="0"/>
              <a:buChar char="•"/>
            </a:pPr>
            <a:r>
              <a:rPr lang="en-US" dirty="0"/>
              <a:t>Discrete logarithms applied to elliptical curve; harder to solve than discrete</a:t>
            </a:r>
            <a:r>
              <a:rPr lang="en-US" baseline="0" dirty="0"/>
              <a:t> logarithms but numbers are smaller</a:t>
            </a:r>
          </a:p>
          <a:p>
            <a:pPr marL="171450" indent="-171450" eaLnBrk="1" hangingPunct="1">
              <a:buFont typeface="Arial" panose="020B0604020202020204" pitchFamily="34" charset="0"/>
              <a:buChar char="•"/>
            </a:pPr>
            <a:r>
              <a:rPr lang="en-US" baseline="0" dirty="0"/>
              <a:t>Same functionality as RSA</a:t>
            </a:r>
          </a:p>
          <a:p>
            <a:pPr marL="171450" indent="-171450" eaLnBrk="1" hangingPunct="1">
              <a:buFont typeface="Arial" panose="020B0604020202020204" pitchFamily="34" charset="0"/>
              <a:buChar char="•"/>
            </a:pPr>
            <a:r>
              <a:rPr lang="en-US" baseline="0" dirty="0"/>
              <a:t>All must agree on parameters, field is defined by </a:t>
            </a:r>
            <a:r>
              <a:rPr lang="en-US" baseline="0" dirty="0" err="1"/>
              <a:t>primecase</a:t>
            </a:r>
            <a:r>
              <a:rPr lang="en-US" baseline="0" dirty="0"/>
              <a:t> value; 2003 primefield (finite field) broken (109 bit key broke using 10,000 computers for 540 days); 2004 binary field (finite field, polynomial base) broken (2600 computers for 17 months)</a:t>
            </a:r>
          </a:p>
          <a:p>
            <a:pPr marL="171450" indent="-171450" eaLnBrk="1" hangingPunct="1">
              <a:buFont typeface="Arial" panose="020B0604020202020204" pitchFamily="34" charset="0"/>
              <a:buChar char="•"/>
            </a:pPr>
            <a:r>
              <a:rPr lang="en-US" baseline="0" dirty="0"/>
              <a:t>Uses Diffie Hellman key agreement protocol</a:t>
            </a:r>
          </a:p>
          <a:p>
            <a:pPr marL="171450" indent="-171450" eaLnBrk="1" hangingPunct="1">
              <a:buFont typeface="Arial" panose="020B0604020202020204" pitchFamily="34" charset="0"/>
              <a:buChar char="•"/>
            </a:pPr>
            <a:r>
              <a:rPr lang="en-US" baseline="0" dirty="0"/>
              <a:t>ECC DSA based on DSA</a:t>
            </a:r>
          </a:p>
          <a:p>
            <a:pPr marL="171450" indent="-171450" eaLnBrk="1" hangingPunct="1">
              <a:buFont typeface="Arial" panose="020B0604020202020204" pitchFamily="34" charset="0"/>
              <a:buChar char="•"/>
            </a:pPr>
            <a:r>
              <a:rPr lang="en-US" baseline="0" dirty="0"/>
              <a:t>MOST EFFICIENT</a:t>
            </a:r>
            <a:endParaRPr lang="en-US"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254-258)</a:t>
            </a:r>
          </a:p>
          <a:p>
            <a:pPr eaLnBrk="1" hangingPunct="1">
              <a:spcBef>
                <a:spcPct val="0"/>
              </a:spcBef>
            </a:pPr>
            <a:r>
              <a:rPr lang="en-US" dirty="0"/>
              <a:t>Shon Harris CISSP All-in-One Exam Guide 4</a:t>
            </a:r>
            <a:r>
              <a:rPr lang="en-US" baseline="30000" dirty="0"/>
              <a:t>th</a:t>
            </a:r>
            <a:r>
              <a:rPr lang="en-US" dirty="0"/>
              <a:t> Edition (pgs. 706-712)</a:t>
            </a:r>
          </a:p>
        </p:txBody>
      </p:sp>
    </p:spTree>
    <p:extLst>
      <p:ext uri="{BB962C8B-B14F-4D97-AF65-F5344CB8AC3E}">
        <p14:creationId xmlns:p14="http://schemas.microsoft.com/office/powerpoint/2010/main" val="2699784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Rectangle 7"/>
          <p:cNvSpPr>
            <a:spLocks noGrp="1" noChangeArrowheads="1"/>
          </p:cNvSpPr>
          <p:nvPr>
            <p:ph type="sldNum" sz="quarter" idx="5"/>
          </p:nvPr>
        </p:nvSpPr>
        <p:spPr>
          <a:noFill/>
        </p:spPr>
        <p:txBody>
          <a:bodyPr/>
          <a:lstStyle/>
          <a:p>
            <a:fld id="{CB55E30D-BAF8-4E99-BA0C-F7286DB19238}" type="slidenum">
              <a:rPr lang="en-US" smtClean="0">
                <a:solidFill>
                  <a:srgbClr val="000000"/>
                </a:solidFill>
                <a:cs typeface="Arial" charset="0"/>
              </a:rPr>
              <a:pPr/>
              <a:t>37</a:t>
            </a:fld>
            <a:endParaRPr lang="en-US" dirty="0">
              <a:solidFill>
                <a:srgbClr val="000000"/>
              </a:solidFill>
              <a:cs typeface="Arial" charset="0"/>
            </a:endParaRPr>
          </a:p>
        </p:txBody>
      </p:sp>
      <p:sp>
        <p:nvSpPr>
          <p:cNvPr id="405506" name="Rectangle 2"/>
          <p:cNvSpPr>
            <a:spLocks noGrp="1" noRot="1" noChangeAspect="1" noChangeArrowheads="1" noTextEdit="1"/>
          </p:cNvSpPr>
          <p:nvPr>
            <p:ph type="sldImg"/>
          </p:nvPr>
        </p:nvSpPr>
        <p:spPr>
          <a:xfrm>
            <a:off x="869950" y="304800"/>
            <a:ext cx="5232400" cy="2943225"/>
          </a:xfrm>
          <a:ln/>
        </p:spPr>
      </p:sp>
      <p:sp>
        <p:nvSpPr>
          <p:cNvPr id="405507" name="Rectangle 3"/>
          <p:cNvSpPr>
            <a:spLocks noGrp="1" noChangeArrowheads="1"/>
          </p:cNvSpPr>
          <p:nvPr>
            <p:ph type="body" idx="1"/>
          </p:nvPr>
        </p:nvSpPr>
        <p:spPr>
          <a:xfrm>
            <a:off x="533138" y="3505201"/>
            <a:ext cx="5943599" cy="5559426"/>
          </a:xfrm>
          <a:noFill/>
          <a:ln/>
        </p:spPr>
        <p:txBody>
          <a:bodyPr/>
          <a:lstStyle/>
          <a:p>
            <a:r>
              <a:rPr lang="en-US" sz="1200" b="1" i="0" u="none" strike="noStrike" kern="1200" baseline="0" dirty="0" err="1">
                <a:solidFill>
                  <a:schemeClr val="tx1"/>
                </a:solidFill>
                <a:latin typeface="+mn-lt"/>
                <a:ea typeface="+mn-ea"/>
                <a:cs typeface="+mn-cs"/>
              </a:rPr>
              <a:t>Rivest</a:t>
            </a:r>
            <a:r>
              <a:rPr lang="en-US" sz="1200" b="1" i="0" u="none" strike="noStrike" kern="1200" baseline="0" dirty="0">
                <a:solidFill>
                  <a:schemeClr val="tx1"/>
                </a:solidFill>
                <a:latin typeface="+mn-lt"/>
                <a:ea typeface="+mn-ea"/>
                <a:cs typeface="+mn-cs"/>
              </a:rPr>
              <a:t>, Shamir, and </a:t>
            </a:r>
            <a:r>
              <a:rPr lang="en-US" sz="1200" b="1" i="0" u="none" strike="noStrike" kern="1200" baseline="0" dirty="0" err="1">
                <a:solidFill>
                  <a:schemeClr val="tx1"/>
                </a:solidFill>
                <a:latin typeface="+mn-lt"/>
                <a:ea typeface="+mn-ea"/>
                <a:cs typeface="+mn-cs"/>
              </a:rPr>
              <a:t>Adleman</a:t>
            </a:r>
            <a:r>
              <a:rPr lang="en-US" sz="1200" b="1" i="0" u="none" strike="noStrike" kern="1200" baseline="0" dirty="0">
                <a:solidFill>
                  <a:schemeClr val="tx1"/>
                </a:solidFill>
                <a:latin typeface="+mn-lt"/>
                <a:ea typeface="+mn-ea"/>
                <a:cs typeface="+mn-cs"/>
              </a:rPr>
              <a:t> (RSA) </a:t>
            </a:r>
            <a:r>
              <a:rPr lang="en-US" sz="1200" b="0" i="0" u="none" strike="noStrike" kern="1200" baseline="0" dirty="0">
                <a:solidFill>
                  <a:schemeClr val="tx1"/>
                </a:solidFill>
                <a:latin typeface="+mn-lt"/>
                <a:ea typeface="+mn-ea"/>
                <a:cs typeface="+mn-cs"/>
              </a:rPr>
              <a:t>A public key encryption algorithm named after</a:t>
            </a:r>
          </a:p>
          <a:p>
            <a:r>
              <a:rPr lang="en-US" sz="1200" b="0" i="0" u="none" strike="noStrike" kern="1200" baseline="0" dirty="0" err="1">
                <a:solidFill>
                  <a:schemeClr val="tx1"/>
                </a:solidFill>
                <a:latin typeface="+mn-lt"/>
                <a:ea typeface="+mn-ea"/>
                <a:cs typeface="+mn-cs"/>
              </a:rPr>
              <a:t>Rivest</a:t>
            </a:r>
            <a:r>
              <a:rPr lang="en-US" sz="1200" b="0" i="0" u="none" strike="noStrike" kern="1200" baseline="0" dirty="0">
                <a:solidFill>
                  <a:schemeClr val="tx1"/>
                </a:solidFill>
                <a:latin typeface="+mn-lt"/>
                <a:ea typeface="+mn-ea"/>
                <a:cs typeface="+mn-cs"/>
              </a:rPr>
              <a:t>, Shamir, and </a:t>
            </a:r>
            <a:r>
              <a:rPr lang="en-US" sz="1200" b="0" i="0" u="none" strike="noStrike" kern="1200" baseline="0" dirty="0" err="1">
                <a:solidFill>
                  <a:schemeClr val="tx1"/>
                </a:solidFill>
                <a:latin typeface="+mn-lt"/>
                <a:ea typeface="+mn-ea"/>
                <a:cs typeface="+mn-cs"/>
              </a:rPr>
              <a:t>Adleman</a:t>
            </a:r>
            <a:r>
              <a:rPr lang="en-US" sz="1200" b="0" i="0" u="none" strike="noStrike" kern="1200" baseline="0" dirty="0">
                <a:solidFill>
                  <a:schemeClr val="tx1"/>
                </a:solidFill>
                <a:latin typeface="+mn-lt"/>
                <a:ea typeface="+mn-ea"/>
                <a:cs typeface="+mn-cs"/>
              </a:rPr>
              <a:t>, its inventors.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endParaRPr lang="en-US" dirty="0"/>
          </a:p>
          <a:p>
            <a:pPr eaLnBrk="1" hangingPunct="1">
              <a:spcBef>
                <a:spcPts val="599"/>
              </a:spcBef>
              <a:buFontTx/>
              <a:buChar char="•"/>
            </a:pPr>
            <a:r>
              <a:rPr lang="en-US" dirty="0"/>
              <a:t> </a:t>
            </a:r>
            <a:r>
              <a:rPr lang="en-US" sz="1000" dirty="0"/>
              <a:t>Developed in 1978 at MIT.</a:t>
            </a:r>
          </a:p>
          <a:p>
            <a:pPr eaLnBrk="1" hangingPunct="1">
              <a:spcBef>
                <a:spcPts val="599"/>
              </a:spcBef>
              <a:buFontTx/>
              <a:buChar char="•"/>
            </a:pPr>
            <a:r>
              <a:rPr lang="en-US" sz="1000" b="1" dirty="0"/>
              <a:t>RSA is reversible, can encrypt or decrypt</a:t>
            </a:r>
            <a:r>
              <a:rPr lang="en-US" sz="1000" b="1" baseline="0" dirty="0"/>
              <a:t> with either key</a:t>
            </a:r>
            <a:endParaRPr lang="en-US" sz="1000" b="1" dirty="0"/>
          </a:p>
          <a:p>
            <a:pPr eaLnBrk="1" hangingPunct="1">
              <a:spcBef>
                <a:spcPts val="599"/>
              </a:spcBef>
              <a:buFontTx/>
              <a:buChar char="•"/>
            </a:pPr>
            <a:r>
              <a:rPr lang="en-US" sz="1000" dirty="0"/>
              <a:t> Security of algorithm comes from the difficulty of factoring large prime numbers.</a:t>
            </a:r>
          </a:p>
          <a:p>
            <a:pPr lvl="1" eaLnBrk="1" hangingPunct="1">
              <a:spcBef>
                <a:spcPts val="599"/>
              </a:spcBef>
              <a:buFontTx/>
              <a:buChar char="•"/>
            </a:pPr>
            <a:r>
              <a:rPr lang="en-US" sz="1000" dirty="0"/>
              <a:t> Factoring is taking a number and finding the numbers that can be multiplied together to calculate that number. (If a*b = c, then c can be factored into a and b).  Example of prime number calculation: n=17*11=187</a:t>
            </a:r>
          </a:p>
          <a:p>
            <a:pPr eaLnBrk="1" hangingPunct="1">
              <a:spcBef>
                <a:spcPts val="599"/>
              </a:spcBef>
              <a:buFontTx/>
              <a:buChar char="•"/>
            </a:pPr>
            <a:r>
              <a:rPr lang="en-US" sz="1000" dirty="0"/>
              <a:t> Can be used as a key exchange protocol, meaning it is used to encrypt the symmetric key to get it securely to its destination.</a:t>
            </a:r>
          </a:p>
          <a:p>
            <a:pPr lvl="1" eaLnBrk="1" hangingPunct="1">
              <a:spcBef>
                <a:spcPts val="599"/>
              </a:spcBef>
              <a:buFontTx/>
              <a:buChar char="•"/>
            </a:pPr>
            <a:r>
              <a:rPr lang="en-US" sz="1000" dirty="0"/>
              <a:t> </a:t>
            </a:r>
            <a:r>
              <a:rPr lang="en-US" sz="1000" b="1" dirty="0"/>
              <a:t>When RSA is used as a key exchange protocol, a cryptosystem generates a symmetric key using either DES or AES</a:t>
            </a:r>
            <a:r>
              <a:rPr lang="en-US" sz="1000" dirty="0"/>
              <a:t>.</a:t>
            </a:r>
          </a:p>
          <a:p>
            <a:pPr lvl="1" eaLnBrk="1" hangingPunct="1">
              <a:spcBef>
                <a:spcPts val="599"/>
              </a:spcBef>
              <a:buFontTx/>
              <a:buChar char="•"/>
            </a:pPr>
            <a:r>
              <a:rPr lang="en-US" sz="1000" dirty="0"/>
              <a:t> The system encrypts the symmetric key with the receiver’s public key and sends it to the receiver.</a:t>
            </a:r>
          </a:p>
          <a:p>
            <a:pPr lvl="1" eaLnBrk="1" hangingPunct="1">
              <a:spcBef>
                <a:spcPts val="599"/>
              </a:spcBef>
              <a:buFontTx/>
              <a:buChar char="•"/>
            </a:pPr>
            <a:r>
              <a:rPr lang="en-US" sz="1000" dirty="0"/>
              <a:t> The symmetric key is protected because only the individual with the corresponding private key can decrypt and extract the symmetric key.</a:t>
            </a:r>
          </a:p>
          <a:p>
            <a:pPr eaLnBrk="1" hangingPunct="1">
              <a:spcBef>
                <a:spcPts val="599"/>
              </a:spcBef>
              <a:buFontTx/>
              <a:buChar char="•"/>
            </a:pPr>
            <a:r>
              <a:rPr lang="en-US" sz="1000" dirty="0"/>
              <a:t> </a:t>
            </a:r>
            <a:r>
              <a:rPr lang="en-US" sz="1000" b="1" dirty="0"/>
              <a:t>Key length and block size: 512, 768, 1024, 2048, 3072, and 4096</a:t>
            </a:r>
            <a:r>
              <a:rPr lang="en-US" sz="1000" dirty="0"/>
              <a:t>. </a:t>
            </a:r>
          </a:p>
          <a:p>
            <a:pPr eaLnBrk="1" hangingPunct="1">
              <a:spcBef>
                <a:spcPts val="599"/>
              </a:spcBef>
              <a:buFontTx/>
              <a:buChar char="•"/>
            </a:pPr>
            <a:r>
              <a:rPr lang="en-US" sz="1000" dirty="0"/>
              <a:t> The government uses mostly 4096 in its transactions, which requires mini super computers to run.</a:t>
            </a:r>
          </a:p>
          <a:p>
            <a:pPr eaLnBrk="1" hangingPunct="1">
              <a:spcBef>
                <a:spcPts val="599"/>
              </a:spcBef>
              <a:buFontTx/>
              <a:buChar char="•"/>
            </a:pPr>
            <a:r>
              <a:rPr lang="en-US" sz="1000" dirty="0"/>
              <a:t> Why so slow is once again going back to key lengths.  Remember, the larger the key, the slower it will be to encrypt and decrypt, but you get outstanding security.</a:t>
            </a:r>
          </a:p>
          <a:p>
            <a:pPr eaLnBrk="1" hangingPunct="1">
              <a:spcBef>
                <a:spcPts val="599"/>
              </a:spcBef>
              <a:buFontTx/>
              <a:buChar char="•"/>
            </a:pPr>
            <a:r>
              <a:rPr lang="en-US" sz="1000" dirty="0"/>
              <a:t>Asymmetric algorithms (except for ECC) are inherently weaker per bit length than symmetric algorithms.  Therefore asymmetric algorithms must be made very large to compensate.  When they are increased in size, asymmetric algorithms then become very complex, thus the “slowness” of asymmetric algorithms. </a:t>
            </a:r>
          </a:p>
          <a:p>
            <a:pPr eaLnBrk="1" hangingPunct="1"/>
            <a:r>
              <a:rPr lang="en-US" sz="1000" dirty="0"/>
              <a:t>Factoring-which</a:t>
            </a:r>
            <a:r>
              <a:rPr lang="en-US" sz="1000" baseline="0" dirty="0"/>
              <a:t> prime # by which prime # equals another prime #</a:t>
            </a:r>
          </a:p>
          <a:p>
            <a:pPr eaLnBrk="1" hangingPunct="1"/>
            <a:r>
              <a:rPr lang="en-US" sz="1000" baseline="0" dirty="0"/>
              <a:t>Public key – large composite # divisible by 1, itself, and other numbers</a:t>
            </a:r>
          </a:p>
          <a:p>
            <a:pPr eaLnBrk="1" hangingPunct="1"/>
            <a:r>
              <a:rPr lang="en-US" sz="1000" baseline="0" dirty="0"/>
              <a:t>Prime number – used to create public key and if kept private serve as the private key</a:t>
            </a:r>
            <a:endParaRPr lang="en-US" sz="1000" dirty="0"/>
          </a:p>
          <a:p>
            <a:pPr eaLnBrk="1" hangingPunct="1">
              <a:spcBef>
                <a:spcPct val="0"/>
              </a:spcBef>
            </a:pPr>
            <a:endParaRPr lang="en-US" sz="1000" b="1" dirty="0"/>
          </a:p>
          <a:p>
            <a:pPr eaLnBrk="1" hangingPunct="1">
              <a:spcBef>
                <a:spcPct val="0"/>
              </a:spcBef>
            </a:pPr>
            <a:r>
              <a:rPr lang="en-US" sz="1000" b="1" dirty="0"/>
              <a:t>Sources:</a:t>
            </a:r>
            <a:r>
              <a:rPr lang="en-US" sz="1000" dirty="0"/>
              <a:t> </a:t>
            </a:r>
          </a:p>
          <a:p>
            <a:pPr eaLnBrk="1" hangingPunct="1">
              <a:spcBef>
                <a:spcPct val="0"/>
              </a:spcBef>
            </a:pPr>
            <a:r>
              <a:rPr lang="en-US" sz="1000" dirty="0"/>
              <a:t>(ISC)2 CBK 2008 (pgs. 254-258)</a:t>
            </a:r>
          </a:p>
          <a:p>
            <a:pPr eaLnBrk="1" hangingPunct="1">
              <a:spcBef>
                <a:spcPct val="0"/>
              </a:spcBef>
            </a:pPr>
            <a:r>
              <a:rPr lang="en-US" sz="1000" dirty="0"/>
              <a:t>Shon Harris CISSP All-in-One Exam Guide 4</a:t>
            </a:r>
            <a:r>
              <a:rPr lang="en-US" sz="1000" baseline="30000" dirty="0"/>
              <a:t>th</a:t>
            </a:r>
            <a:r>
              <a:rPr lang="en-US" sz="1000" dirty="0"/>
              <a:t> Edition (pgs. 706-712)</a:t>
            </a:r>
          </a:p>
        </p:txBody>
      </p:sp>
    </p:spTree>
    <p:extLst>
      <p:ext uri="{BB962C8B-B14F-4D97-AF65-F5344CB8AC3E}">
        <p14:creationId xmlns:p14="http://schemas.microsoft.com/office/powerpoint/2010/main" val="3863502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7"/>
          <p:cNvSpPr>
            <a:spLocks noGrp="1" noChangeArrowheads="1"/>
          </p:cNvSpPr>
          <p:nvPr>
            <p:ph type="sldNum" sz="quarter" idx="5"/>
          </p:nvPr>
        </p:nvSpPr>
        <p:spPr>
          <a:noFill/>
        </p:spPr>
        <p:txBody>
          <a:bodyPr/>
          <a:lstStyle/>
          <a:p>
            <a:fld id="{EC9F70E9-DBB5-4BC5-A660-00E53FA1C298}" type="slidenum">
              <a:rPr lang="en-US" smtClean="0">
                <a:solidFill>
                  <a:srgbClr val="000000"/>
                </a:solidFill>
                <a:cs typeface="Arial" charset="0"/>
              </a:rPr>
              <a:pPr/>
              <a:t>38</a:t>
            </a:fld>
            <a:endParaRPr lang="en-US" dirty="0">
              <a:solidFill>
                <a:srgbClr val="000000"/>
              </a:solidFill>
              <a:cs typeface="Arial" charset="0"/>
            </a:endParaRPr>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mn-lt"/>
                <a:ea typeface="+mn-ea"/>
                <a:cs typeface="+mn-cs"/>
              </a:rPr>
              <a:t>El Gamal </a:t>
            </a:r>
            <a:r>
              <a:rPr lang="en-US" sz="1200" b="0" i="0" u="none" strike="noStrike" kern="1200" baseline="0" dirty="0">
                <a:solidFill>
                  <a:schemeClr val="tx1"/>
                </a:solidFill>
                <a:latin typeface="+mn-lt"/>
                <a:ea typeface="+mn-ea"/>
                <a:cs typeface="+mn-cs"/>
              </a:rPr>
              <a:t>The explanation of how the mathematical principles behind the </a:t>
            </a:r>
            <a:r>
              <a:rPr lang="en-US" sz="1200" b="0" i="0" u="none" strike="noStrike" kern="1200" baseline="0" dirty="0" err="1">
                <a:solidFill>
                  <a:schemeClr val="tx1"/>
                </a:solidFill>
                <a:latin typeface="+mn-lt"/>
                <a:ea typeface="+mn-ea"/>
                <a:cs typeface="+mn-cs"/>
              </a:rPr>
              <a:t>Diffie</a:t>
            </a:r>
            <a:r>
              <a:rPr lang="en-US" sz="1200" b="0" i="0" u="none" strike="noStrike" kern="1200" baseline="0" dirty="0">
                <a:solidFill>
                  <a:schemeClr val="tx1"/>
                </a:solidFill>
                <a:latin typeface="+mn-lt"/>
                <a:ea typeface="+mn-ea"/>
                <a:cs typeface="+mn-cs"/>
              </a:rPr>
              <a:t>-Hellman key exchange algorithm could be extended to support an entire public key cryptosystem used for the encryption and decryption of messages.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endParaRPr lang="en-US" dirty="0"/>
          </a:p>
          <a:p>
            <a:pPr marL="171450" indent="-171450" eaLnBrk="1" hangingPunct="1">
              <a:buFont typeface="Arial" panose="020B0604020202020204" pitchFamily="34" charset="0"/>
              <a:buChar char="•"/>
            </a:pPr>
            <a:r>
              <a:rPr lang="en-US" dirty="0"/>
              <a:t>Based not on the difficulty of factoring large numbers, but on calculating discrete logarithms in a finite field</a:t>
            </a:r>
          </a:p>
          <a:p>
            <a:pPr marL="171450" indent="-171450" eaLnBrk="1" hangingPunct="1">
              <a:buFont typeface="Arial" panose="020B0604020202020204" pitchFamily="34" charset="0"/>
              <a:buChar char="•"/>
            </a:pPr>
            <a:r>
              <a:rPr lang="en-US" dirty="0"/>
              <a:t>SLOWEST</a:t>
            </a:r>
          </a:p>
          <a:p>
            <a:pPr marL="171450" indent="-171450" eaLnBrk="1" hangingPunct="1">
              <a:buFont typeface="Arial" panose="020B0604020202020204" pitchFamily="34" charset="0"/>
              <a:buChar char="•"/>
            </a:pPr>
            <a:r>
              <a:rPr lang="en-US" dirty="0"/>
              <a:t>Uses</a:t>
            </a:r>
            <a:r>
              <a:rPr lang="en-US" baseline="0" dirty="0"/>
              <a:t> a finite field which is slower than RSA</a:t>
            </a:r>
            <a:endParaRPr lang="en-US"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254-258)</a:t>
            </a:r>
          </a:p>
          <a:p>
            <a:pPr eaLnBrk="1" hangingPunct="1">
              <a:spcBef>
                <a:spcPct val="0"/>
              </a:spcBef>
            </a:pPr>
            <a:r>
              <a:rPr lang="en-US" dirty="0"/>
              <a:t>Shon Harris CISSP All-in-One Exam Guide 4</a:t>
            </a:r>
            <a:r>
              <a:rPr lang="en-US" baseline="30000" dirty="0"/>
              <a:t>th</a:t>
            </a:r>
            <a:r>
              <a:rPr lang="en-US" dirty="0"/>
              <a:t> Edition (pgs. 706-712)</a:t>
            </a:r>
          </a:p>
        </p:txBody>
      </p:sp>
    </p:spTree>
    <p:extLst>
      <p:ext uri="{BB962C8B-B14F-4D97-AF65-F5344CB8AC3E}">
        <p14:creationId xmlns:p14="http://schemas.microsoft.com/office/powerpoint/2010/main" val="790253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A0FB3EE-E4F1-4985-825D-4E3A9C3E3743}" type="slidenum">
              <a:rPr lang="en-US" smtClean="0">
                <a:solidFill>
                  <a:srgbClr val="000000"/>
                </a:solidFill>
              </a:rPr>
              <a:pPr>
                <a:defRPr/>
              </a:pPr>
              <a:t>39</a:t>
            </a:fld>
            <a:endParaRPr lang="en-US" dirty="0">
              <a:solidFill>
                <a:srgbClr val="000000"/>
              </a:solidFill>
            </a:endParaRPr>
          </a:p>
        </p:txBody>
      </p:sp>
    </p:spTree>
    <p:extLst>
      <p:ext uri="{BB962C8B-B14F-4D97-AF65-F5344CB8AC3E}">
        <p14:creationId xmlns:p14="http://schemas.microsoft.com/office/powerpoint/2010/main" val="1502600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7"/>
          <p:cNvSpPr>
            <a:spLocks noGrp="1" noChangeArrowheads="1"/>
          </p:cNvSpPr>
          <p:nvPr>
            <p:ph type="sldNum" sz="quarter" idx="5"/>
          </p:nvPr>
        </p:nvSpPr>
        <p:spPr>
          <a:noFill/>
        </p:spPr>
        <p:txBody>
          <a:bodyPr/>
          <a:lstStyle/>
          <a:p>
            <a:fld id="{DF3AA0CE-A4B5-4EAC-B7D1-521A82060BDF}" type="slidenum">
              <a:rPr lang="en-US" smtClean="0">
                <a:solidFill>
                  <a:srgbClr val="000000"/>
                </a:solidFill>
                <a:cs typeface="Arial" charset="0"/>
              </a:rPr>
              <a:pPr/>
              <a:t>40</a:t>
            </a:fld>
            <a:endParaRPr lang="en-US" dirty="0">
              <a:solidFill>
                <a:srgbClr val="000000"/>
              </a:solidFill>
              <a:cs typeface="Arial" charset="0"/>
            </a:endParaRPr>
          </a:p>
        </p:txBody>
      </p:sp>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a:ln/>
        </p:spPr>
        <p:txBody>
          <a:bodyPr/>
          <a:lstStyle/>
          <a:p>
            <a:pPr marL="171450" indent="-171450" eaLnBrk="1" hangingPunct="1">
              <a:buFont typeface="Arial" panose="020B0604020202020204" pitchFamily="34" charset="0"/>
              <a:buChar char="•"/>
            </a:pPr>
            <a:r>
              <a:rPr lang="en-US" dirty="0"/>
              <a:t> Combines the convenience of an asymmetric cryptosystem with the efficiency of a symmetric cryptosystem.</a:t>
            </a:r>
          </a:p>
          <a:p>
            <a:pPr eaLnBrk="1" hangingPunct="1">
              <a:buFontTx/>
              <a:buChar char="•"/>
            </a:pPr>
            <a:endParaRPr lang="en-US" dirty="0"/>
          </a:p>
          <a:p>
            <a:pPr marL="171450" indent="-171450" defTabSz="873161" eaLnBrk="1" hangingPunct="1">
              <a:buFont typeface="Arial" panose="020B0604020202020204" pitchFamily="34" charset="0"/>
              <a:buChar char="•"/>
              <a:defRPr/>
            </a:pPr>
            <a:r>
              <a:rPr lang="en-US" b="1" dirty="0">
                <a:latin typeface="Arial" pitchFamily="34" charset="0"/>
              </a:rPr>
              <a:t>Digital envelope</a:t>
            </a:r>
            <a:r>
              <a:rPr lang="en-US" dirty="0">
                <a:latin typeface="Arial" pitchFamily="34" charset="0"/>
              </a:rPr>
              <a:t>: Serves as a means of access control by ensuring that only the intended recipient can open the message (because only the receiver will have the private key necessary to unlock the envelope; this is also known as </a:t>
            </a:r>
            <a:r>
              <a:rPr lang="en-US" i="1" dirty="0">
                <a:latin typeface="Arial" pitchFamily="34" charset="0"/>
              </a:rPr>
              <a:t>receiver authentication</a:t>
            </a:r>
            <a:r>
              <a:rPr lang="en-US" dirty="0">
                <a:latin typeface="Arial" pitchFamily="34" charset="0"/>
              </a:rPr>
              <a:t>). </a:t>
            </a:r>
          </a:p>
          <a:p>
            <a:pPr eaLnBrk="1" hangingPunct="1"/>
            <a:endParaRPr lang="en-US" dirty="0"/>
          </a:p>
          <a:p>
            <a:pPr marL="171450" indent="-171450" eaLnBrk="1" hangingPunct="1">
              <a:buFont typeface="Arial" panose="020B0604020202020204" pitchFamily="34" charset="0"/>
              <a:buChar char="•"/>
            </a:pPr>
            <a:r>
              <a:rPr lang="en-US" dirty="0"/>
              <a:t> For very long messages, the bulk of the work in encryption/decryption is done by symmetric-key scheme, while the public-key scheme is used only to encrypt/decrypt a short key value.</a:t>
            </a:r>
          </a:p>
          <a:p>
            <a:pPr eaLnBrk="1" hangingPunct="1">
              <a:buFontTx/>
              <a:buChar char="•"/>
            </a:pPr>
            <a:endParaRPr lang="en-US" b="1" dirty="0"/>
          </a:p>
          <a:p>
            <a:pPr marL="171450" indent="-171450" eaLnBrk="1" hangingPunct="1">
              <a:buFont typeface="Arial" panose="020B0604020202020204" pitchFamily="34" charset="0"/>
              <a:buChar char="•"/>
            </a:pPr>
            <a:r>
              <a:rPr lang="en-US" b="1" dirty="0"/>
              <a:t>PKI   Public</a:t>
            </a:r>
            <a:r>
              <a:rPr lang="en-US" b="1" baseline="0" dirty="0"/>
              <a:t> key encrypts and signature verification</a:t>
            </a:r>
          </a:p>
          <a:p>
            <a:pPr marL="171450" indent="-171450" eaLnBrk="1" hangingPunct="1">
              <a:buFont typeface="Arial" panose="020B0604020202020204" pitchFamily="34" charset="0"/>
              <a:buChar char="•"/>
            </a:pPr>
            <a:r>
              <a:rPr lang="en-US" b="1" baseline="0" dirty="0"/>
              <a:t>PKI   Private key decrypts and generates signatures</a:t>
            </a:r>
          </a:p>
          <a:p>
            <a:pPr eaLnBrk="1" hangingPunct="1">
              <a:buFontTx/>
              <a:buChar char="•"/>
            </a:pPr>
            <a:endParaRPr lang="en-US" b="1" baseline="0" dirty="0"/>
          </a:p>
          <a:p>
            <a:pPr>
              <a:defRPr/>
            </a:pPr>
            <a:r>
              <a:rPr lang="en-US" b="1" dirty="0">
                <a:latin typeface="Arial" pitchFamily="34" charset="0"/>
              </a:rPr>
              <a:t>Hybrid Sending Process:</a:t>
            </a:r>
            <a:endParaRPr lang="en-US" dirty="0">
              <a:latin typeface="Arial" pitchFamily="34" charset="0"/>
            </a:endParaRPr>
          </a:p>
          <a:p>
            <a:pPr marL="228244" indent="-228244">
              <a:buFont typeface="+mj-lt"/>
              <a:buAutoNum type="arabicParenR"/>
              <a:defRPr/>
            </a:pPr>
            <a:r>
              <a:rPr lang="en-US" dirty="0">
                <a:latin typeface="Arial" pitchFamily="34" charset="0"/>
              </a:rPr>
              <a:t>Hash is created with ICV: ICV = Integrity Check Value (hash + timestamp); ICV is random number</a:t>
            </a:r>
          </a:p>
          <a:p>
            <a:pPr marL="228244" indent="-228244">
              <a:buFont typeface="+mj-lt"/>
              <a:buAutoNum type="arabicParenR"/>
              <a:defRPr/>
            </a:pPr>
            <a:r>
              <a:rPr lang="en-US" dirty="0">
                <a:latin typeface="Arial" pitchFamily="34" charset="0"/>
              </a:rPr>
              <a:t>ICV is encrypted with Sender’s Private Key</a:t>
            </a:r>
          </a:p>
          <a:p>
            <a:pPr marL="228244" indent="-228244">
              <a:buFont typeface="+mj-lt"/>
              <a:buAutoNum type="arabicParenR"/>
              <a:defRPr/>
            </a:pPr>
            <a:r>
              <a:rPr lang="en-US" dirty="0">
                <a:latin typeface="Arial" pitchFamily="34" charset="0"/>
              </a:rPr>
              <a:t>Random session key created (usually from the movement of the user’s mouse and/or keystrokes)</a:t>
            </a:r>
          </a:p>
          <a:p>
            <a:pPr marL="228244" indent="-228244">
              <a:buFont typeface="+mj-lt"/>
              <a:buAutoNum type="arabicParenR"/>
              <a:defRPr/>
            </a:pPr>
            <a:r>
              <a:rPr lang="en-US" dirty="0">
                <a:latin typeface="Arial" pitchFamily="34" charset="0"/>
              </a:rPr>
              <a:t>Session key is run through a symmetric algorithm (such as 3DES), generating a one-time secret key</a:t>
            </a:r>
          </a:p>
          <a:p>
            <a:pPr marL="228244" indent="-228244">
              <a:buFont typeface="+mj-lt"/>
              <a:buAutoNum type="arabicParenR"/>
              <a:defRPr/>
            </a:pPr>
            <a:r>
              <a:rPr lang="en-US" dirty="0">
                <a:latin typeface="Arial" pitchFamily="34" charset="0"/>
              </a:rPr>
              <a:t>Message is encrypted with the one-time secret key</a:t>
            </a:r>
          </a:p>
          <a:p>
            <a:pPr marL="228244" indent="-228244">
              <a:buFont typeface="+mj-lt"/>
              <a:buAutoNum type="arabicParenR"/>
              <a:defRPr/>
            </a:pPr>
            <a:r>
              <a:rPr lang="en-US" dirty="0">
                <a:latin typeface="Arial" pitchFamily="34" charset="0"/>
              </a:rPr>
              <a:t>Authentication Block is created with the Session Key, Signed Hash, and Sender’s ID</a:t>
            </a:r>
          </a:p>
          <a:p>
            <a:pPr marL="228244" indent="-228244">
              <a:buFont typeface="+mj-lt"/>
              <a:buAutoNum type="arabicParenR"/>
              <a:defRPr/>
            </a:pPr>
            <a:r>
              <a:rPr lang="en-US" dirty="0">
                <a:latin typeface="Arial" pitchFamily="34" charset="0"/>
              </a:rPr>
              <a:t>Authentication block is then encrypted with the recipient’s public key, using asymmetric encryption</a:t>
            </a:r>
          </a:p>
          <a:p>
            <a:pPr marL="228244" indent="-228244">
              <a:buFont typeface="+mj-lt"/>
              <a:buAutoNum type="arabicParenR"/>
              <a:defRPr/>
            </a:pPr>
            <a:r>
              <a:rPr lang="en-US" dirty="0"/>
              <a:t>Each recipient uses the corresponding private key (symmetric) to decrypt the session key</a:t>
            </a:r>
          </a:p>
          <a:p>
            <a:pPr marL="228244" indent="-228244">
              <a:buFont typeface="+mj-lt"/>
              <a:buAutoNum type="arabicParenR"/>
              <a:defRPr/>
            </a:pPr>
            <a:r>
              <a:rPr lang="en-US" dirty="0"/>
              <a:t>Once all parties have obtained the session key they can use a much faster symmetric algorithm to encrypt and decrypt messages</a:t>
            </a:r>
          </a:p>
          <a:p>
            <a:pPr>
              <a:defRPr/>
            </a:pPr>
            <a:endParaRPr lang="en-US" dirty="0">
              <a:latin typeface="Arial" pitchFamily="34" charset="0"/>
            </a:endParaRPr>
          </a:p>
          <a:p>
            <a:pPr marL="171450" indent="-171450">
              <a:buFont typeface="Arial" panose="020B0604020202020204" pitchFamily="34" charset="0"/>
              <a:buChar char="•"/>
              <a:defRPr/>
            </a:pPr>
            <a:r>
              <a:rPr lang="en-US" dirty="0">
                <a:latin typeface="Arial" pitchFamily="34" charset="0"/>
              </a:rPr>
              <a:t> Essentially a public key system (asymmetric)</a:t>
            </a:r>
          </a:p>
          <a:p>
            <a:pPr marL="171450" indent="-171450">
              <a:buFont typeface="Arial" panose="020B0604020202020204" pitchFamily="34" charset="0"/>
              <a:buChar char="•"/>
              <a:defRPr/>
            </a:pPr>
            <a:r>
              <a:rPr lang="en-US" dirty="0">
                <a:latin typeface="Arial" pitchFamily="34" charset="0"/>
              </a:rPr>
              <a:t> Used for speed</a:t>
            </a:r>
          </a:p>
          <a:p>
            <a:pPr marL="228244" indent="-228244" eaLnBrk="1" hangingPunct="1">
              <a:defRPr/>
            </a:pPr>
            <a:endParaRPr lang="en-US" dirty="0">
              <a:latin typeface="Arial" pitchFamily="34" charset="0"/>
            </a:endParaRPr>
          </a:p>
          <a:p>
            <a:pPr indent="-228244" eaLnBrk="1" hangingPunct="1">
              <a:defRPr/>
            </a:pPr>
            <a:r>
              <a:rPr lang="en-US" dirty="0">
                <a:latin typeface="Arial" pitchFamily="34" charset="0"/>
              </a:rPr>
              <a:t>Note that for very long messages, the bulk of the work in encryption/decryption is done by the more efficient symmetric key scheme, while the asymmetric key scheme is used only to encrypt/decrypt the short symmetric key value.</a:t>
            </a:r>
          </a:p>
          <a:p>
            <a:pPr eaLnBrk="1" hangingPunct="1">
              <a:buFontTx/>
              <a:buNone/>
            </a:pPr>
            <a:endParaRPr lang="en-US" b="1" dirty="0"/>
          </a:p>
        </p:txBody>
      </p:sp>
    </p:spTree>
    <p:extLst>
      <p:ext uri="{BB962C8B-B14F-4D97-AF65-F5344CB8AC3E}">
        <p14:creationId xmlns:p14="http://schemas.microsoft.com/office/powerpoint/2010/main" val="3523109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7"/>
          <p:cNvSpPr>
            <a:spLocks noGrp="1" noChangeArrowheads="1"/>
          </p:cNvSpPr>
          <p:nvPr>
            <p:ph type="sldNum" sz="quarter" idx="5"/>
          </p:nvPr>
        </p:nvSpPr>
        <p:spPr>
          <a:noFill/>
        </p:spPr>
        <p:txBody>
          <a:bodyPr/>
          <a:lstStyle/>
          <a:p>
            <a:fld id="{ED29032A-548F-42F0-92CC-F22292BFAEF2}" type="slidenum">
              <a:rPr lang="en-US" smtClean="0">
                <a:solidFill>
                  <a:srgbClr val="000000"/>
                </a:solidFill>
                <a:cs typeface="Arial" charset="0"/>
              </a:rPr>
              <a:pPr/>
              <a:t>7</a:t>
            </a:fld>
            <a:endParaRPr lang="en-US" dirty="0">
              <a:solidFill>
                <a:srgbClr val="000000"/>
              </a:solidFill>
              <a:cs typeface="Arial" charset="0"/>
            </a:endParaRPr>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a:noFill/>
          <a:ln/>
        </p:spPr>
        <p:txBody>
          <a:bodyPr/>
          <a:lstStyle/>
          <a:p>
            <a:pPr marL="171450" indent="-171450" eaLnBrk="1" hangingPunct="1">
              <a:buFont typeface="Arial" panose="020B0604020202020204" pitchFamily="34" charset="0"/>
              <a:buChar char="•"/>
            </a:pPr>
            <a:r>
              <a:rPr lang="en-US" dirty="0"/>
              <a:t>Input Plaintext is converted to bits.</a:t>
            </a:r>
          </a:p>
          <a:p>
            <a:pPr marL="171450" indent="-171450" eaLnBrk="1" hangingPunct="1">
              <a:buFont typeface="Arial" panose="020B0604020202020204" pitchFamily="34" charset="0"/>
              <a:buChar char="•"/>
            </a:pPr>
            <a:r>
              <a:rPr lang="en-US" dirty="0"/>
              <a:t>Encryption process uses a binary mathematical function called exclusive-OR (XOR).  XOR is applied to two bits (converted plaintext and XOR bits).</a:t>
            </a:r>
          </a:p>
          <a:p>
            <a:pPr marL="171450" indent="-171450" eaLnBrk="1" hangingPunct="1">
              <a:buFont typeface="Arial" panose="020B0604020202020204" pitchFamily="34" charset="0"/>
              <a:buChar char="•"/>
            </a:pPr>
            <a:r>
              <a:rPr lang="en-US" dirty="0"/>
              <a:t>When combining the bits:</a:t>
            </a:r>
          </a:p>
          <a:p>
            <a:pPr marL="628650" lvl="1" indent="-171450" eaLnBrk="1" hangingPunct="1">
              <a:buFont typeface="Arial" panose="020B0604020202020204" pitchFamily="34" charset="0"/>
              <a:buChar char="•"/>
            </a:pPr>
            <a:r>
              <a:rPr lang="en-US" dirty="0"/>
              <a:t>If the values are the same, the result is 0.</a:t>
            </a:r>
          </a:p>
          <a:p>
            <a:pPr marL="628650" lvl="1" indent="-171450" eaLnBrk="1" hangingPunct="1">
              <a:buFont typeface="Arial" panose="020B0604020202020204" pitchFamily="34" charset="0"/>
              <a:buChar char="•"/>
            </a:pPr>
            <a:r>
              <a:rPr lang="en-US" dirty="0"/>
              <a:t>If the values are different, the result is 1.</a:t>
            </a:r>
          </a:p>
          <a:p>
            <a:pPr eaLnBrk="1" hangingPunct="1"/>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Input Plaintext is converted to bits.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mn-lt"/>
                <a:ea typeface="+mn-ea"/>
                <a:cs typeface="+mn-cs"/>
              </a:rPr>
              <a:t>XOR</a:t>
            </a:r>
            <a:r>
              <a:rPr kumimoji="0" lang="en-US" sz="1200" b="0" i="0" u="none" strike="noStrike" kern="1200" cap="none" spc="0" normalizeH="0" baseline="0" noProof="0" dirty="0">
                <a:ln>
                  <a:noFill/>
                </a:ln>
                <a:solidFill>
                  <a:prstClr val="black"/>
                </a:solidFill>
                <a:effectLst/>
                <a:uLnTx/>
                <a:uFillTx/>
                <a:latin typeface="+mn-lt"/>
                <a:ea typeface="+mn-ea"/>
                <a:cs typeface="+mn-cs"/>
              </a:rPr>
              <a:t> truth 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X	Y	</a:t>
            </a:r>
            <a:r>
              <a:rPr kumimoji="0" lang="en-US" sz="1200" b="0" i="0" u="none" strike="noStrike" kern="1200" cap="none" spc="0" normalizeH="0" baseline="0" noProof="0" dirty="0" err="1">
                <a:ln>
                  <a:noFill/>
                </a:ln>
                <a:solidFill>
                  <a:prstClr val="black"/>
                </a:solidFill>
                <a:effectLst/>
                <a:uLnTx/>
                <a:uFillTx/>
                <a:latin typeface="+mn-lt"/>
                <a:ea typeface="+mn-ea"/>
                <a:cs typeface="+mn-cs"/>
              </a:rPr>
              <a:t>XorY</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0	0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0	1	1</a:t>
            </a:r>
          </a:p>
          <a:p>
            <a:pPr marL="228600" marR="0" lvl="0" indent="-228600" algn="l" defTabSz="914400" rtl="0" eaLnBrk="1" fontAlgn="auto" latinLnBrk="0" hangingPunct="1">
              <a:lnSpc>
                <a:spcPct val="100000"/>
              </a:lnSpc>
              <a:spcBef>
                <a:spcPts val="0"/>
              </a:spcBef>
              <a:spcAft>
                <a:spcPts val="0"/>
              </a:spcAft>
              <a:buClrTx/>
              <a:buSzTx/>
              <a:buFontTx/>
              <a:buAutoNum type="arabicPlain"/>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	0	1</a:t>
            </a:r>
          </a:p>
          <a:p>
            <a:pPr marL="228600" marR="0" lvl="0" indent="-22860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1		1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n-lt"/>
                <a:ea typeface="+mn-ea"/>
                <a:cs typeface="+mn-cs"/>
              </a:rPr>
              <a:t>AND</a:t>
            </a:r>
            <a:r>
              <a:rPr kumimoji="0" lang="en-US" sz="1200" b="0" i="0" u="none" strike="noStrike" kern="1200" cap="none" spc="0" normalizeH="0" baseline="0" noProof="0" dirty="0">
                <a:ln>
                  <a:noFill/>
                </a:ln>
                <a:solidFill>
                  <a:prstClr val="black"/>
                </a:solidFill>
                <a:effectLst/>
                <a:uLnTx/>
                <a:uFillTx/>
                <a:latin typeface="+mn-lt"/>
                <a:ea typeface="+mn-ea"/>
                <a:cs typeface="+mn-cs"/>
              </a:rPr>
              <a:t> (1+1=1, 0+1=0, 1+0=0, 0+0=0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n-lt"/>
                <a:ea typeface="+mn-ea"/>
                <a:cs typeface="+mn-cs"/>
              </a:rPr>
              <a:t>OR</a:t>
            </a:r>
            <a:r>
              <a:rPr kumimoji="0" lang="en-US" sz="1200" b="0" i="0" u="none" strike="noStrike" kern="1200" cap="none" spc="0" normalizeH="0" baseline="0" noProof="0" dirty="0">
                <a:ln>
                  <a:noFill/>
                </a:ln>
                <a:solidFill>
                  <a:prstClr val="black"/>
                </a:solidFill>
                <a:effectLst/>
                <a:uLnTx/>
                <a:uFillTx/>
                <a:latin typeface="+mn-lt"/>
                <a:ea typeface="+mn-ea"/>
                <a:cs typeface="+mn-cs"/>
              </a:rPr>
              <a:t> (1+1=1, 1+0=1, 0+1=1, 0+0=0)</a:t>
            </a:r>
          </a:p>
        </p:txBody>
      </p:sp>
    </p:spTree>
    <p:extLst>
      <p:ext uri="{BB962C8B-B14F-4D97-AF65-F5344CB8AC3E}">
        <p14:creationId xmlns:p14="http://schemas.microsoft.com/office/powerpoint/2010/main" val="3251800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7"/>
          <p:cNvSpPr>
            <a:spLocks noGrp="1" noChangeArrowheads="1"/>
          </p:cNvSpPr>
          <p:nvPr>
            <p:ph type="sldNum" sz="quarter" idx="5"/>
          </p:nvPr>
        </p:nvSpPr>
        <p:spPr>
          <a:noFill/>
        </p:spPr>
        <p:txBody>
          <a:bodyPr/>
          <a:lstStyle/>
          <a:p>
            <a:fld id="{8F2FC75D-0AB0-4D73-AB53-26DE2018F3D4}" type="slidenum">
              <a:rPr lang="en-US" smtClean="0">
                <a:solidFill>
                  <a:srgbClr val="000000"/>
                </a:solidFill>
                <a:cs typeface="Arial" charset="0"/>
              </a:rPr>
              <a:pPr/>
              <a:t>41</a:t>
            </a:fld>
            <a:endParaRPr lang="en-US" dirty="0">
              <a:solidFill>
                <a:srgbClr val="000000"/>
              </a:solidFill>
              <a:cs typeface="Arial" charset="0"/>
            </a:endParaRPr>
          </a:p>
        </p:txBody>
      </p:sp>
      <p:sp>
        <p:nvSpPr>
          <p:cNvPr id="333826" name="Rectangle 2"/>
          <p:cNvSpPr>
            <a:spLocks noGrp="1" noRot="1" noChangeAspect="1" noChangeArrowheads="1" noTextEdit="1"/>
          </p:cNvSpPr>
          <p:nvPr>
            <p:ph type="sldImg"/>
          </p:nvPr>
        </p:nvSpPr>
        <p:spPr>
          <a:xfrm>
            <a:off x="638175" y="231775"/>
            <a:ext cx="5507038" cy="3098800"/>
          </a:xfrm>
          <a:ln/>
        </p:spPr>
      </p:sp>
      <p:sp>
        <p:nvSpPr>
          <p:cNvPr id="333827" name="Rectangle 3"/>
          <p:cNvSpPr>
            <a:spLocks noGrp="1" noChangeArrowheads="1"/>
          </p:cNvSpPr>
          <p:nvPr>
            <p:ph type="body" idx="1"/>
          </p:nvPr>
        </p:nvSpPr>
        <p:spPr>
          <a:xfrm>
            <a:off x="457202" y="3486150"/>
            <a:ext cx="6172990" cy="5578475"/>
          </a:xfrm>
          <a:noFill/>
          <a:ln/>
        </p:spPr>
        <p:txBody>
          <a:bodyPr/>
          <a:lstStyle/>
          <a:p>
            <a:r>
              <a:rPr lang="en-US" dirty="0">
                <a:latin typeface="Arial" pitchFamily="34" charset="0"/>
              </a:rPr>
              <a:t>The purpose of a MAC is to authenticate (really data origin, because 2 parties share the</a:t>
            </a:r>
            <a:r>
              <a:rPr lang="en-US" baseline="0" dirty="0">
                <a:latin typeface="Arial" pitchFamily="34" charset="0"/>
              </a:rPr>
              <a:t> same key) </a:t>
            </a:r>
            <a:r>
              <a:rPr lang="en-US" dirty="0">
                <a:latin typeface="Arial" pitchFamily="34" charset="0"/>
              </a:rPr>
              <a:t>both the source of a message and its integrity without the use of any additional mechanisms. Different than digital signatures, MACs are computed and verified with the same key, so that they can only be verified by the intended recipient.</a:t>
            </a:r>
          </a:p>
          <a:p>
            <a:endParaRPr lang="en-US" dirty="0">
              <a:latin typeface="Arial" pitchFamily="34" charset="0"/>
            </a:endParaRPr>
          </a:p>
          <a:p>
            <a:r>
              <a:rPr lang="en-US" dirty="0">
                <a:latin typeface="Arial" pitchFamily="34" charset="0"/>
              </a:rPr>
              <a:t>MAC values resulting from running it through DES can be 16 or 64 bits in length.</a:t>
            </a:r>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264-265)</a:t>
            </a:r>
          </a:p>
          <a:p>
            <a:pPr eaLnBrk="1" hangingPunct="1">
              <a:spcBef>
                <a:spcPct val="0"/>
              </a:spcBef>
            </a:pPr>
            <a:r>
              <a:rPr lang="en-US" dirty="0"/>
              <a:t>Shon Harris CISSP All-in-One Exam Guide 4</a:t>
            </a:r>
            <a:r>
              <a:rPr lang="en-US" baseline="30000" dirty="0"/>
              <a:t>th</a:t>
            </a:r>
            <a:r>
              <a:rPr lang="en-US" dirty="0"/>
              <a:t> Edition (pgs. 714-718)</a:t>
            </a:r>
          </a:p>
        </p:txBody>
      </p:sp>
    </p:spTree>
    <p:extLst>
      <p:ext uri="{BB962C8B-B14F-4D97-AF65-F5344CB8AC3E}">
        <p14:creationId xmlns:p14="http://schemas.microsoft.com/office/powerpoint/2010/main" val="1105502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7"/>
          <p:cNvSpPr>
            <a:spLocks noGrp="1" noChangeArrowheads="1"/>
          </p:cNvSpPr>
          <p:nvPr>
            <p:ph type="sldNum" sz="quarter" idx="5"/>
          </p:nvPr>
        </p:nvSpPr>
        <p:spPr>
          <a:noFill/>
        </p:spPr>
        <p:txBody>
          <a:bodyPr/>
          <a:lstStyle/>
          <a:p>
            <a:fld id="{8F2FC75D-0AB0-4D73-AB53-26DE2018F3D4}" type="slidenum">
              <a:rPr lang="en-US" smtClean="0">
                <a:solidFill>
                  <a:srgbClr val="000000"/>
                </a:solidFill>
                <a:cs typeface="Arial" charset="0"/>
              </a:rPr>
              <a:pPr/>
              <a:t>42</a:t>
            </a:fld>
            <a:endParaRPr lang="en-US" dirty="0">
              <a:solidFill>
                <a:srgbClr val="000000"/>
              </a:solidFill>
              <a:cs typeface="Arial" charset="0"/>
            </a:endParaRPr>
          </a:p>
        </p:txBody>
      </p:sp>
      <p:sp>
        <p:nvSpPr>
          <p:cNvPr id="333826" name="Rectangle 2"/>
          <p:cNvSpPr>
            <a:spLocks noGrp="1" noRot="1" noChangeAspect="1" noChangeArrowheads="1" noTextEdit="1"/>
          </p:cNvSpPr>
          <p:nvPr>
            <p:ph type="sldImg"/>
          </p:nvPr>
        </p:nvSpPr>
        <p:spPr>
          <a:xfrm>
            <a:off x="638175" y="231775"/>
            <a:ext cx="5507038" cy="3098800"/>
          </a:xfrm>
          <a:ln/>
        </p:spPr>
      </p:sp>
      <p:sp>
        <p:nvSpPr>
          <p:cNvPr id="333827" name="Rectangle 3"/>
          <p:cNvSpPr>
            <a:spLocks noGrp="1" noChangeArrowheads="1"/>
          </p:cNvSpPr>
          <p:nvPr>
            <p:ph type="body" idx="1"/>
          </p:nvPr>
        </p:nvSpPr>
        <p:spPr>
          <a:xfrm>
            <a:off x="457202" y="3486150"/>
            <a:ext cx="6172990" cy="5578475"/>
          </a:xfrm>
          <a:noFill/>
          <a:ln/>
        </p:spPr>
        <p:txBody>
          <a:bodyPr/>
          <a:lstStyle/>
          <a:p>
            <a:r>
              <a:rPr lang="en-US" dirty="0">
                <a:latin typeface="Arial" pitchFamily="34" charset="0"/>
              </a:rPr>
              <a:t>The purpose of a MAC is to authenticate (really data origin, because 2 parties share the</a:t>
            </a:r>
            <a:r>
              <a:rPr lang="en-US" baseline="0" dirty="0">
                <a:latin typeface="Arial" pitchFamily="34" charset="0"/>
              </a:rPr>
              <a:t> same key) </a:t>
            </a:r>
            <a:r>
              <a:rPr lang="en-US" dirty="0">
                <a:latin typeface="Arial" pitchFamily="34" charset="0"/>
              </a:rPr>
              <a:t>both the source of a message and its integrity without the use of any additional mechanisms. Different than digital signatures, MACs are computed and verified with the same key, so that they can only be verified by the intended recipient.</a:t>
            </a:r>
          </a:p>
          <a:p>
            <a:endParaRPr lang="en-US" dirty="0">
              <a:latin typeface="Arial" pitchFamily="34" charset="0"/>
            </a:endParaRPr>
          </a:p>
          <a:p>
            <a:r>
              <a:rPr lang="en-US" dirty="0">
                <a:latin typeface="Arial" pitchFamily="34" charset="0"/>
              </a:rPr>
              <a:t>MAC values resulting from running it through DES can be 16 or 64 bits in length.</a:t>
            </a:r>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264-265)</a:t>
            </a:r>
          </a:p>
          <a:p>
            <a:pPr eaLnBrk="1" hangingPunct="1">
              <a:spcBef>
                <a:spcPct val="0"/>
              </a:spcBef>
            </a:pPr>
            <a:r>
              <a:rPr lang="en-US" dirty="0"/>
              <a:t>Shon Harris CISSP All-in-One Exam Guide 4</a:t>
            </a:r>
            <a:r>
              <a:rPr lang="en-US" baseline="30000" dirty="0"/>
              <a:t>th</a:t>
            </a:r>
            <a:r>
              <a:rPr lang="en-US" dirty="0"/>
              <a:t> Edition (pgs. 714-718)</a:t>
            </a:r>
          </a:p>
        </p:txBody>
      </p:sp>
    </p:spTree>
    <p:extLst>
      <p:ext uri="{BB962C8B-B14F-4D97-AF65-F5344CB8AC3E}">
        <p14:creationId xmlns:p14="http://schemas.microsoft.com/office/powerpoint/2010/main" val="1199142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7"/>
          <p:cNvSpPr>
            <a:spLocks noGrp="1" noChangeArrowheads="1"/>
          </p:cNvSpPr>
          <p:nvPr>
            <p:ph type="sldNum" sz="quarter" idx="5"/>
          </p:nvPr>
        </p:nvSpPr>
        <p:spPr>
          <a:noFill/>
        </p:spPr>
        <p:txBody>
          <a:bodyPr/>
          <a:lstStyle/>
          <a:p>
            <a:fld id="{8F2FC75D-0AB0-4D73-AB53-26DE2018F3D4}" type="slidenum">
              <a:rPr lang="en-US" smtClean="0">
                <a:solidFill>
                  <a:srgbClr val="000000"/>
                </a:solidFill>
                <a:cs typeface="Arial" charset="0"/>
              </a:rPr>
              <a:pPr/>
              <a:t>43</a:t>
            </a:fld>
            <a:endParaRPr lang="en-US" dirty="0">
              <a:solidFill>
                <a:srgbClr val="000000"/>
              </a:solidFill>
              <a:cs typeface="Arial" charset="0"/>
            </a:endParaRPr>
          </a:p>
        </p:txBody>
      </p:sp>
      <p:sp>
        <p:nvSpPr>
          <p:cNvPr id="333826" name="Rectangle 2"/>
          <p:cNvSpPr>
            <a:spLocks noGrp="1" noRot="1" noChangeAspect="1" noChangeArrowheads="1" noTextEdit="1"/>
          </p:cNvSpPr>
          <p:nvPr>
            <p:ph type="sldImg"/>
          </p:nvPr>
        </p:nvSpPr>
        <p:spPr>
          <a:xfrm>
            <a:off x="638175" y="231775"/>
            <a:ext cx="5507038" cy="3098800"/>
          </a:xfrm>
          <a:ln/>
        </p:spPr>
      </p:sp>
      <p:sp>
        <p:nvSpPr>
          <p:cNvPr id="333827" name="Rectangle 3"/>
          <p:cNvSpPr>
            <a:spLocks noGrp="1" noChangeArrowheads="1"/>
          </p:cNvSpPr>
          <p:nvPr>
            <p:ph type="body" idx="1"/>
          </p:nvPr>
        </p:nvSpPr>
        <p:spPr>
          <a:xfrm>
            <a:off x="457202" y="3486150"/>
            <a:ext cx="6172990" cy="5578475"/>
          </a:xfrm>
          <a:noFill/>
          <a:ln/>
        </p:spPr>
        <p:txBody>
          <a:bodyPr/>
          <a:lstStyle/>
          <a:p>
            <a:pPr marL="382588" indent="-382588"/>
            <a:r>
              <a:rPr lang="en-US" sz="1200" dirty="0">
                <a:solidFill>
                  <a:srgbClr val="FFC000"/>
                </a:solidFill>
              </a:rPr>
              <a:t>Cipher Block Chaining (CBC-MAC)</a:t>
            </a:r>
          </a:p>
          <a:p>
            <a:pPr marL="382588" indent="-382588"/>
            <a:r>
              <a:rPr lang="en-US" sz="1200" dirty="0">
                <a:solidFill>
                  <a:srgbClr val="FFC000"/>
                </a:solidFill>
              </a:rPr>
              <a:t>Cipher-based MAC (CMAC)</a:t>
            </a:r>
          </a:p>
          <a:p>
            <a:pPr eaLnBrk="1" hangingPunct="1">
              <a:lnSpc>
                <a:spcPct val="80000"/>
              </a:lnSpc>
            </a:pPr>
            <a:endParaRPr lang="en-US" dirty="0"/>
          </a:p>
          <a:p>
            <a:pPr eaLnBrk="1" hangingPunct="1">
              <a:lnSpc>
                <a:spcPct val="80000"/>
              </a:lnSpc>
            </a:pPr>
            <a:r>
              <a:rPr lang="en-US" dirty="0"/>
              <a:t>Can use any block cipher (AES or DES commonly used)</a:t>
            </a:r>
          </a:p>
          <a:p>
            <a:pPr marL="0" marR="0" indent="0" algn="l" defTabSz="914400" rtl="0" eaLnBrk="1" fontAlgn="auto" latinLnBrk="0" hangingPunct="1">
              <a:lnSpc>
                <a:spcPct val="80000"/>
              </a:lnSpc>
              <a:spcBef>
                <a:spcPts val="0"/>
              </a:spcBef>
              <a:spcAft>
                <a:spcPts val="0"/>
              </a:spcAft>
              <a:buClrTx/>
              <a:buSzTx/>
              <a:buFontTx/>
              <a:buNone/>
              <a:tabLst/>
              <a:defRPr/>
            </a:pPr>
            <a:r>
              <a:rPr lang="en-US" dirty="0"/>
              <a:t>OMAC is also a variant of CBC-MAC</a:t>
            </a:r>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264-265)</a:t>
            </a:r>
          </a:p>
          <a:p>
            <a:pPr eaLnBrk="1" hangingPunct="1">
              <a:spcBef>
                <a:spcPct val="0"/>
              </a:spcBef>
            </a:pPr>
            <a:r>
              <a:rPr lang="en-US" dirty="0"/>
              <a:t>Shon Harris CISSP All-in-One Exam Guide 4</a:t>
            </a:r>
            <a:r>
              <a:rPr lang="en-US" baseline="30000" dirty="0"/>
              <a:t>th</a:t>
            </a:r>
            <a:r>
              <a:rPr lang="en-US" dirty="0"/>
              <a:t> Edition (pgs. 714-718)</a:t>
            </a:r>
          </a:p>
        </p:txBody>
      </p:sp>
    </p:spTree>
    <p:extLst>
      <p:ext uri="{BB962C8B-B14F-4D97-AF65-F5344CB8AC3E}">
        <p14:creationId xmlns:p14="http://schemas.microsoft.com/office/powerpoint/2010/main" val="2212225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Slide Image Placeholder 1"/>
          <p:cNvSpPr>
            <a:spLocks noGrp="1" noRot="1" noChangeAspect="1" noTextEdit="1"/>
          </p:cNvSpPr>
          <p:nvPr>
            <p:ph type="sldImg"/>
          </p:nvPr>
        </p:nvSpPr>
        <p:spPr>
          <a:ln/>
        </p:spPr>
      </p:sp>
      <p:sp>
        <p:nvSpPr>
          <p:cNvPr id="587779" name="Notes Placeholder 2"/>
          <p:cNvSpPr>
            <a:spLocks noGrp="1"/>
          </p:cNvSpPr>
          <p:nvPr>
            <p:ph type="body" idx="1"/>
          </p:nvPr>
        </p:nvSpPr>
        <p:spPr>
          <a:noFill/>
          <a:ln/>
        </p:spPr>
        <p:txBody>
          <a:bodyPr/>
          <a:lstStyle/>
          <a:p>
            <a:endParaRPr lang="en-US" b="1" dirty="0">
              <a:latin typeface="Arial" pitchFamily="34" charset="0"/>
            </a:endParaRPr>
          </a:p>
        </p:txBody>
      </p:sp>
      <p:sp>
        <p:nvSpPr>
          <p:cNvPr id="5" name="Slide Number Placeholder 4"/>
          <p:cNvSpPr>
            <a:spLocks noGrp="1"/>
          </p:cNvSpPr>
          <p:nvPr>
            <p:ph type="sldNum" sz="quarter" idx="5"/>
          </p:nvPr>
        </p:nvSpPr>
        <p:spPr/>
        <p:txBody>
          <a:bodyPr/>
          <a:lstStyle/>
          <a:p>
            <a:pPr>
              <a:defRPr/>
            </a:pPr>
            <a:fld id="{AE0E6285-1FB8-4019-A267-7BC2277294F5}" type="slidenum">
              <a:rPr lang="en-US" smtClean="0">
                <a:solidFill>
                  <a:srgbClr val="000000"/>
                </a:solidFill>
              </a:rPr>
              <a:pPr>
                <a:defRPr/>
              </a:pPr>
              <a:t>44</a:t>
            </a:fld>
            <a:endParaRPr lang="en-US" dirty="0">
              <a:solidFill>
                <a:srgbClr val="000000"/>
              </a:solidFill>
            </a:endParaRPr>
          </a:p>
        </p:txBody>
      </p:sp>
    </p:spTree>
    <p:extLst>
      <p:ext uri="{BB962C8B-B14F-4D97-AF65-F5344CB8AC3E}">
        <p14:creationId xmlns:p14="http://schemas.microsoft.com/office/powerpoint/2010/main" val="3162764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7"/>
          <p:cNvSpPr>
            <a:spLocks noGrp="1" noChangeArrowheads="1"/>
          </p:cNvSpPr>
          <p:nvPr>
            <p:ph type="sldNum" sz="quarter" idx="5"/>
          </p:nvPr>
        </p:nvSpPr>
        <p:spPr>
          <a:noFill/>
        </p:spPr>
        <p:txBody>
          <a:bodyPr/>
          <a:lstStyle/>
          <a:p>
            <a:fld id="{3EE20331-3C3F-402A-8D3C-22C8D07DCCB7}" type="slidenum">
              <a:rPr lang="en-US" smtClean="0">
                <a:solidFill>
                  <a:srgbClr val="000000"/>
                </a:solidFill>
                <a:cs typeface="Arial" charset="0"/>
              </a:rPr>
              <a:pPr/>
              <a:t>45</a:t>
            </a:fld>
            <a:endParaRPr lang="en-US" dirty="0">
              <a:solidFill>
                <a:srgbClr val="000000"/>
              </a:solidFill>
              <a:cs typeface="Arial" charset="0"/>
            </a:endParaRPr>
          </a:p>
        </p:txBody>
      </p:sp>
      <p:sp>
        <p:nvSpPr>
          <p:cNvPr id="335874" name="Rectangle 2"/>
          <p:cNvSpPr>
            <a:spLocks noGrp="1" noRot="1" noChangeAspect="1" noChangeArrowheads="1" noTextEdit="1"/>
          </p:cNvSpPr>
          <p:nvPr>
            <p:ph type="sldImg"/>
          </p:nvPr>
        </p:nvSpPr>
        <p:spPr>
          <a:xfrm>
            <a:off x="638175" y="231775"/>
            <a:ext cx="5507038" cy="3098800"/>
          </a:xfrm>
          <a:ln/>
        </p:spPr>
      </p:sp>
      <p:sp>
        <p:nvSpPr>
          <p:cNvPr id="335875" name="Rectangle 3"/>
          <p:cNvSpPr>
            <a:spLocks noGrp="1" noChangeArrowheads="1"/>
          </p:cNvSpPr>
          <p:nvPr>
            <p:ph type="body" idx="1"/>
          </p:nvPr>
        </p:nvSpPr>
        <p:spPr>
          <a:xfrm>
            <a:off x="457202" y="3486150"/>
            <a:ext cx="6172990" cy="5578475"/>
          </a:xfrm>
          <a:noFill/>
          <a:ln/>
        </p:spPr>
        <p:txBody>
          <a:bodyPr/>
          <a:lstStyle/>
          <a:p>
            <a:r>
              <a:rPr lang="en-US" sz="1200" b="1" i="0" u="none" strike="noStrike" kern="1200" baseline="0" dirty="0">
                <a:solidFill>
                  <a:schemeClr val="tx1"/>
                </a:solidFill>
                <a:latin typeface="+mn-lt"/>
                <a:ea typeface="+mn-ea"/>
                <a:cs typeface="+mn-cs"/>
              </a:rPr>
              <a:t>Hashed Message Authentication Code (HMAC) </a:t>
            </a:r>
            <a:r>
              <a:rPr lang="en-US" sz="1200" b="0" i="0" u="none" strike="noStrike" kern="1200" baseline="0" dirty="0">
                <a:solidFill>
                  <a:schemeClr val="tx1"/>
                </a:solidFill>
                <a:latin typeface="+mn-lt"/>
                <a:ea typeface="+mn-ea"/>
                <a:cs typeface="+mn-cs"/>
              </a:rPr>
              <a:t>An algorithm that implements a partial</a:t>
            </a:r>
          </a:p>
          <a:p>
            <a:r>
              <a:rPr lang="en-US" sz="1200" b="0" i="0" u="none" strike="noStrike" kern="1200" baseline="0" dirty="0">
                <a:solidFill>
                  <a:schemeClr val="tx1"/>
                </a:solidFill>
                <a:latin typeface="+mn-lt"/>
                <a:ea typeface="+mn-ea"/>
                <a:cs typeface="+mn-cs"/>
              </a:rPr>
              <a:t>digital signature—it guarantees the integrity of a message during transmission, but it does</a:t>
            </a:r>
          </a:p>
          <a:p>
            <a:r>
              <a:rPr lang="en-US" sz="1200" b="0" i="0" u="none" strike="noStrike" kern="1200" baseline="0" dirty="0">
                <a:solidFill>
                  <a:schemeClr val="tx1"/>
                </a:solidFill>
                <a:latin typeface="+mn-lt"/>
                <a:ea typeface="+mn-ea"/>
                <a:cs typeface="+mn-cs"/>
              </a:rPr>
              <a:t>not provide for nonrepudiation.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endParaRPr lang="en-US" b="1" dirty="0">
              <a:latin typeface="Arial" pitchFamily="34" charset="0"/>
            </a:endParaRPr>
          </a:p>
          <a:p>
            <a:pPr eaLnBrk="1" hangingPunct="1"/>
            <a:r>
              <a:rPr lang="en-US" b="1" dirty="0">
                <a:latin typeface="Arial" pitchFamily="34" charset="0"/>
              </a:rPr>
              <a:t>HMAC</a:t>
            </a:r>
          </a:p>
          <a:p>
            <a:pPr eaLnBrk="1" hangingPunct="1"/>
            <a:r>
              <a:rPr lang="en-US" dirty="0">
                <a:latin typeface="Arial" pitchFamily="34" charset="0"/>
              </a:rPr>
              <a:t>As with any MAC, it may be used to simultaneously verify both the </a:t>
            </a:r>
            <a:r>
              <a:rPr lang="en-US" i="1" dirty="0">
                <a:latin typeface="Arial" pitchFamily="34" charset="0"/>
              </a:rPr>
              <a:t>data integrity</a:t>
            </a:r>
            <a:r>
              <a:rPr lang="en-US" dirty="0">
                <a:latin typeface="Arial" pitchFamily="34" charset="0"/>
              </a:rPr>
              <a:t>  and the </a:t>
            </a:r>
            <a:r>
              <a:rPr lang="en-US" i="1" dirty="0">
                <a:latin typeface="Arial" pitchFamily="34" charset="0"/>
              </a:rPr>
              <a:t>authenticity</a:t>
            </a:r>
            <a:r>
              <a:rPr lang="en-US" dirty="0">
                <a:latin typeface="Arial" pitchFamily="34" charset="0"/>
              </a:rPr>
              <a:t> of a message</a:t>
            </a:r>
          </a:p>
          <a:p>
            <a:pPr eaLnBrk="1" hangingPunct="1"/>
            <a:endParaRPr lang="en-US" dirty="0">
              <a:latin typeface="Arial" pitchFamily="34" charset="0"/>
            </a:endParaRPr>
          </a:p>
          <a:p>
            <a:pPr eaLnBrk="1" hangingPunct="1"/>
            <a:r>
              <a:rPr lang="en-US" dirty="0">
                <a:latin typeface="Arial" pitchFamily="34" charset="0"/>
              </a:rPr>
              <a:t>Any iterative cryptographic hash function, such as MD5 or SHA-1, may be used in the calculation of an HMAC; the resulting MAC algorithm is termed HMAC-MD5 or HMAC-SHA-1 accordingly</a:t>
            </a:r>
          </a:p>
          <a:p>
            <a:pPr>
              <a:buFontTx/>
              <a:buNone/>
            </a:pPr>
            <a:endParaRPr lang="en-US" dirty="0"/>
          </a:p>
          <a:p>
            <a:pPr>
              <a:buFontTx/>
              <a:buChar char="•"/>
            </a:pPr>
            <a:r>
              <a:rPr lang="en-US" dirty="0"/>
              <a:t>A hash function such as MD5 was not designed for use as a MAC and cannot be used directly for that purpose because it does not rely on a secret key. </a:t>
            </a:r>
          </a:p>
          <a:p>
            <a:pPr>
              <a:buFontTx/>
              <a:buChar char="•"/>
            </a:pPr>
            <a:r>
              <a:rPr lang="en-US" dirty="0"/>
              <a:t> Allows for easy replaceability of the underlying hash function in the event that faster or more secure hash functions are later available.</a:t>
            </a:r>
          </a:p>
          <a:p>
            <a:endParaRPr lang="en-US" b="1" dirty="0"/>
          </a:p>
          <a:p>
            <a:r>
              <a:rPr lang="en-US" b="1" dirty="0"/>
              <a:t>HMAC – concatenate message and</a:t>
            </a:r>
            <a:r>
              <a:rPr lang="en-US" b="1" baseline="0" dirty="0"/>
              <a:t> key together, hash both when together</a:t>
            </a:r>
          </a:p>
          <a:p>
            <a:endParaRPr lang="en-US" b="1" baseline="0" dirty="0"/>
          </a:p>
          <a:p>
            <a:r>
              <a:rPr lang="en-US" b="1" baseline="0" dirty="0"/>
              <a:t>CBC-MAC  encrypt message with symmetric key in CBC mode, last block of cipher text is MAC</a:t>
            </a:r>
          </a:p>
          <a:p>
            <a:endParaRPr lang="en-US" b="1" baseline="0" dirty="0"/>
          </a:p>
          <a:p>
            <a:r>
              <a:rPr lang="en-US" b="1" baseline="0" dirty="0"/>
              <a:t>2 algorithms needed for HMAC:  shared secret key, hash message (encrypt hash with key and symmetric algorithm)</a:t>
            </a:r>
            <a:endParaRPr lang="en-US" b="1"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264-265)</a:t>
            </a:r>
          </a:p>
          <a:p>
            <a:pPr eaLnBrk="1" hangingPunct="1">
              <a:spcBef>
                <a:spcPct val="0"/>
              </a:spcBef>
            </a:pPr>
            <a:r>
              <a:rPr lang="en-US" dirty="0"/>
              <a:t>Shon Harris CISSP All-in-One Exam Guide 4</a:t>
            </a:r>
            <a:r>
              <a:rPr lang="en-US" baseline="30000" dirty="0"/>
              <a:t>th</a:t>
            </a:r>
            <a:r>
              <a:rPr lang="en-US" dirty="0"/>
              <a:t> Edition (pgs. 714-718)</a:t>
            </a:r>
          </a:p>
          <a:p>
            <a:pPr eaLnBrk="1" hangingPunct="1">
              <a:spcBef>
                <a:spcPct val="0"/>
              </a:spcBef>
            </a:pPr>
            <a:r>
              <a:rPr lang="en-US" dirty="0"/>
              <a:t>http://csrc.nist.gov/publications/fips/fips198/fips-198a.pdf</a:t>
            </a:r>
          </a:p>
          <a:p>
            <a:pPr eaLnBrk="1" hangingPunct="1">
              <a:spcBef>
                <a:spcPct val="0"/>
              </a:spcBef>
            </a:pPr>
            <a:r>
              <a:rPr lang="en-US" dirty="0"/>
              <a:t>http://www.ddj.com/architect/184410908</a:t>
            </a:r>
          </a:p>
        </p:txBody>
      </p:sp>
    </p:spTree>
    <p:extLst>
      <p:ext uri="{BB962C8B-B14F-4D97-AF65-F5344CB8AC3E}">
        <p14:creationId xmlns:p14="http://schemas.microsoft.com/office/powerpoint/2010/main" val="1009121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Slide Image Placeholder 1"/>
          <p:cNvSpPr>
            <a:spLocks noGrp="1" noRot="1" noChangeAspect="1" noTextEdit="1"/>
          </p:cNvSpPr>
          <p:nvPr>
            <p:ph type="sldImg"/>
          </p:nvPr>
        </p:nvSpPr>
        <p:spPr>
          <a:ln/>
        </p:spPr>
      </p:sp>
      <p:sp>
        <p:nvSpPr>
          <p:cNvPr id="589827" name="Notes Placeholder 2"/>
          <p:cNvSpPr>
            <a:spLocks noGrp="1"/>
          </p:cNvSpPr>
          <p:nvPr>
            <p:ph type="body" idx="1"/>
          </p:nvPr>
        </p:nvSpPr>
        <p:spPr>
          <a:noFill/>
          <a:ln/>
        </p:spPr>
        <p:txBody>
          <a:bodyPr/>
          <a:lstStyle/>
          <a:p>
            <a:pPr eaLnBrk="1" hangingPunct="1"/>
            <a:endParaRPr lang="en-US" dirty="0">
              <a:latin typeface="Arial" pitchFamily="34" charset="0"/>
            </a:endParaRPr>
          </a:p>
        </p:txBody>
      </p:sp>
      <p:sp>
        <p:nvSpPr>
          <p:cNvPr id="5" name="Slide Number Placeholder 4"/>
          <p:cNvSpPr>
            <a:spLocks noGrp="1"/>
          </p:cNvSpPr>
          <p:nvPr>
            <p:ph type="sldNum" sz="quarter" idx="5"/>
          </p:nvPr>
        </p:nvSpPr>
        <p:spPr/>
        <p:txBody>
          <a:bodyPr/>
          <a:lstStyle/>
          <a:p>
            <a:pPr>
              <a:defRPr/>
            </a:pPr>
            <a:fld id="{C1EA1F02-50F3-4F5D-8B97-327FD2A0DBEC}" type="slidenum">
              <a:rPr lang="en-US" smtClean="0">
                <a:solidFill>
                  <a:srgbClr val="000000"/>
                </a:solidFill>
              </a:rPr>
              <a:pPr>
                <a:defRPr/>
              </a:pPr>
              <a:t>46</a:t>
            </a:fld>
            <a:endParaRPr lang="en-US" dirty="0">
              <a:solidFill>
                <a:srgbClr val="000000"/>
              </a:solidFill>
            </a:endParaRPr>
          </a:p>
        </p:txBody>
      </p:sp>
    </p:spTree>
    <p:extLst>
      <p:ext uri="{BB962C8B-B14F-4D97-AF65-F5344CB8AC3E}">
        <p14:creationId xmlns:p14="http://schemas.microsoft.com/office/powerpoint/2010/main" val="1294685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demonstrates a hashes avalanche effect.  Change a bit and the results will change</a:t>
            </a:r>
          </a:p>
        </p:txBody>
      </p:sp>
      <p:sp>
        <p:nvSpPr>
          <p:cNvPr id="4" name="Slide Number Placeholder 3"/>
          <p:cNvSpPr>
            <a:spLocks noGrp="1"/>
          </p:cNvSpPr>
          <p:nvPr>
            <p:ph type="sldNum" sz="quarter" idx="10"/>
          </p:nvPr>
        </p:nvSpPr>
        <p:spPr/>
        <p:txBody>
          <a:bodyPr/>
          <a:lstStyle/>
          <a:p>
            <a:pPr>
              <a:defRPr/>
            </a:pPr>
            <a:fld id="{3A0FB3EE-E4F1-4985-825D-4E3A9C3E3743}" type="slidenum">
              <a:rPr lang="en-US" smtClean="0"/>
              <a:pPr>
                <a:defRPr/>
              </a:pPr>
              <a:t>47</a:t>
            </a:fld>
            <a:endParaRPr lang="en-US" dirty="0"/>
          </a:p>
        </p:txBody>
      </p:sp>
    </p:spTree>
    <p:extLst>
      <p:ext uri="{BB962C8B-B14F-4D97-AF65-F5344CB8AC3E}">
        <p14:creationId xmlns:p14="http://schemas.microsoft.com/office/powerpoint/2010/main" val="246949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7"/>
          <p:cNvSpPr>
            <a:spLocks noGrp="1" noChangeArrowheads="1"/>
          </p:cNvSpPr>
          <p:nvPr>
            <p:ph type="sldNum" sz="quarter" idx="5"/>
          </p:nvPr>
        </p:nvSpPr>
        <p:spPr>
          <a:noFill/>
        </p:spPr>
        <p:txBody>
          <a:bodyPr/>
          <a:lstStyle/>
          <a:p>
            <a:fld id="{D4758284-4DFD-4085-B1C9-E7F7F04E7EE1}" type="slidenum">
              <a:rPr lang="en-US" smtClean="0">
                <a:solidFill>
                  <a:srgbClr val="000000"/>
                </a:solidFill>
                <a:cs typeface="Arial" charset="0"/>
              </a:rPr>
              <a:pPr/>
              <a:t>48</a:t>
            </a:fld>
            <a:endParaRPr lang="en-US" dirty="0">
              <a:solidFill>
                <a:srgbClr val="000000"/>
              </a:solidFill>
              <a:cs typeface="Arial" charset="0"/>
            </a:endParaRPr>
          </a:p>
        </p:txBody>
      </p:sp>
      <p:sp>
        <p:nvSpPr>
          <p:cNvPr id="325634" name="Rectangle 2"/>
          <p:cNvSpPr>
            <a:spLocks noGrp="1" noRot="1" noChangeAspect="1" noChangeArrowheads="1" noTextEdit="1"/>
          </p:cNvSpPr>
          <p:nvPr>
            <p:ph type="sldImg"/>
          </p:nvPr>
        </p:nvSpPr>
        <p:spPr>
          <a:xfrm>
            <a:off x="1135063" y="231775"/>
            <a:ext cx="4819650" cy="2711450"/>
          </a:xfrm>
          <a:ln/>
        </p:spPr>
      </p:sp>
      <p:sp>
        <p:nvSpPr>
          <p:cNvPr id="325635" name="Rectangle 3"/>
          <p:cNvSpPr>
            <a:spLocks noGrp="1" noChangeArrowheads="1"/>
          </p:cNvSpPr>
          <p:nvPr>
            <p:ph type="body" idx="1"/>
          </p:nvPr>
        </p:nvSpPr>
        <p:spPr>
          <a:xfrm>
            <a:off x="381265" y="2943225"/>
            <a:ext cx="6324863" cy="6197600"/>
          </a:xfrm>
          <a:noFill/>
          <a:ln/>
        </p:spPr>
        <p:txBody>
          <a:bodyPr/>
          <a:lstStyle/>
          <a:p>
            <a:pPr eaLnBrk="1" hangingPunct="1">
              <a:spcBef>
                <a:spcPct val="0"/>
              </a:spcBef>
            </a:pPr>
            <a:r>
              <a:rPr lang="en-US" b="1" dirty="0"/>
              <a:t>Hashing value</a:t>
            </a:r>
            <a:r>
              <a:rPr lang="en-US" dirty="0"/>
              <a:t> - aka Message Digest,</a:t>
            </a:r>
            <a:r>
              <a:rPr lang="en-US" baseline="0" dirty="0"/>
              <a:t> File </a:t>
            </a:r>
            <a:r>
              <a:rPr lang="en-US" dirty="0"/>
              <a:t>Fingerprint, hash</a:t>
            </a:r>
          </a:p>
          <a:p>
            <a:pPr eaLnBrk="1" hangingPunct="1">
              <a:spcBef>
                <a:spcPct val="0"/>
              </a:spcBef>
            </a:pPr>
            <a:endParaRPr lang="en-US" b="1" dirty="0"/>
          </a:p>
          <a:p>
            <a:pPr eaLnBrk="1" hangingPunct="1">
              <a:spcBef>
                <a:spcPct val="0"/>
              </a:spcBef>
            </a:pPr>
            <a:r>
              <a:rPr lang="en-US" b="1" dirty="0"/>
              <a:t>Hashing Algorithm</a:t>
            </a:r>
            <a:r>
              <a:rPr lang="en-US" dirty="0"/>
              <a:t> – aka Nonkeyed Message Digest</a:t>
            </a:r>
          </a:p>
          <a:p>
            <a:pPr eaLnBrk="1" hangingPunct="1">
              <a:lnSpc>
                <a:spcPct val="80000"/>
              </a:lnSpc>
              <a:spcBef>
                <a:spcPct val="0"/>
              </a:spcBef>
            </a:pPr>
            <a:endParaRPr lang="en-US" b="1" dirty="0"/>
          </a:p>
          <a:p>
            <a:pPr eaLnBrk="1" hangingPunct="1">
              <a:spcBef>
                <a:spcPct val="0"/>
              </a:spcBef>
            </a:pPr>
            <a:r>
              <a:rPr lang="en-US" dirty="0"/>
              <a:t>Encryption via an algorithm with no key</a:t>
            </a:r>
          </a:p>
          <a:p>
            <a:pPr eaLnBrk="1" hangingPunct="1">
              <a:spcBef>
                <a:spcPct val="0"/>
              </a:spcBef>
            </a:pPr>
            <a:endParaRPr lang="en-US" dirty="0"/>
          </a:p>
          <a:p>
            <a:pPr eaLnBrk="1" hangingPunct="1">
              <a:spcBef>
                <a:spcPct val="0"/>
              </a:spcBef>
            </a:pPr>
            <a:r>
              <a:rPr lang="en-US" dirty="0"/>
              <a:t>AKA:</a:t>
            </a:r>
            <a:r>
              <a:rPr lang="en-US" baseline="0" dirty="0"/>
              <a:t>  modification detection code MDC; message integrity code MIC</a:t>
            </a:r>
            <a:endParaRPr lang="en-US"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260)</a:t>
            </a:r>
          </a:p>
          <a:p>
            <a:pPr eaLnBrk="1" hangingPunct="1">
              <a:spcBef>
                <a:spcPct val="0"/>
              </a:spcBef>
            </a:pPr>
            <a:r>
              <a:rPr lang="en-US" dirty="0"/>
              <a:t>Shon Harris CISSP All-in-One Exam Guide 4</a:t>
            </a:r>
            <a:r>
              <a:rPr lang="en-US" baseline="30000" dirty="0"/>
              <a:t>th</a:t>
            </a:r>
            <a:r>
              <a:rPr lang="en-US" dirty="0"/>
              <a:t> Edition (pgs. 719)</a:t>
            </a:r>
          </a:p>
          <a:p>
            <a:pPr marL="0" marR="0" indent="0" algn="l" defTabSz="914400" rtl="0" eaLnBrk="1" fontAlgn="auto" latinLnBrk="0" hangingPunct="1">
              <a:lnSpc>
                <a:spcPct val="100000"/>
              </a:lnSpc>
              <a:spcBef>
                <a:spcPct val="0"/>
              </a:spcBef>
              <a:spcAft>
                <a:spcPts val="0"/>
              </a:spcAft>
              <a:buClrTx/>
              <a:buSzTx/>
              <a:buFontTx/>
              <a:buNone/>
              <a:tabLst/>
              <a:defRPr/>
            </a:pPr>
            <a:r>
              <a:rPr lang="en-US" dirty="0"/>
              <a:t>http://www.fileformat.info/tool/hash.htm</a:t>
            </a:r>
          </a:p>
          <a:p>
            <a:pPr eaLnBrk="1" hangingPunct="1">
              <a:spcBef>
                <a:spcPct val="0"/>
              </a:spcBef>
            </a:pPr>
            <a:endParaRPr lang="en-US" dirty="0"/>
          </a:p>
        </p:txBody>
      </p:sp>
    </p:spTree>
    <p:extLst>
      <p:ext uri="{BB962C8B-B14F-4D97-AF65-F5344CB8AC3E}">
        <p14:creationId xmlns:p14="http://schemas.microsoft.com/office/powerpoint/2010/main" val="2628620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7"/>
          <p:cNvSpPr>
            <a:spLocks noGrp="1" noChangeArrowheads="1"/>
          </p:cNvSpPr>
          <p:nvPr>
            <p:ph type="sldNum" sz="quarter" idx="5"/>
          </p:nvPr>
        </p:nvSpPr>
        <p:spPr>
          <a:noFill/>
        </p:spPr>
        <p:txBody>
          <a:bodyPr/>
          <a:lstStyle/>
          <a:p>
            <a:fld id="{D4758284-4DFD-4085-B1C9-E7F7F04E7EE1}" type="slidenum">
              <a:rPr lang="en-US" smtClean="0">
                <a:solidFill>
                  <a:srgbClr val="000000"/>
                </a:solidFill>
                <a:cs typeface="Arial" charset="0"/>
              </a:rPr>
              <a:pPr/>
              <a:t>49</a:t>
            </a:fld>
            <a:endParaRPr lang="en-US" dirty="0">
              <a:solidFill>
                <a:srgbClr val="000000"/>
              </a:solidFill>
              <a:cs typeface="Arial" charset="0"/>
            </a:endParaRPr>
          </a:p>
        </p:txBody>
      </p:sp>
      <p:sp>
        <p:nvSpPr>
          <p:cNvPr id="325634" name="Rectangle 2"/>
          <p:cNvSpPr>
            <a:spLocks noGrp="1" noRot="1" noChangeAspect="1" noChangeArrowheads="1" noTextEdit="1"/>
          </p:cNvSpPr>
          <p:nvPr>
            <p:ph type="sldImg"/>
          </p:nvPr>
        </p:nvSpPr>
        <p:spPr>
          <a:xfrm>
            <a:off x="1135063" y="231775"/>
            <a:ext cx="4819650" cy="2711450"/>
          </a:xfrm>
          <a:ln/>
        </p:spPr>
      </p:sp>
      <p:sp>
        <p:nvSpPr>
          <p:cNvPr id="325635" name="Rectangle 3"/>
          <p:cNvSpPr>
            <a:spLocks noGrp="1" noChangeArrowheads="1"/>
          </p:cNvSpPr>
          <p:nvPr>
            <p:ph type="body" idx="1"/>
          </p:nvPr>
        </p:nvSpPr>
        <p:spPr>
          <a:xfrm>
            <a:off x="381265" y="2943225"/>
            <a:ext cx="6324863" cy="6197600"/>
          </a:xfrm>
          <a:noFill/>
          <a:ln/>
        </p:spPr>
        <p:txBody>
          <a:bodyPr/>
          <a:lstStyle/>
          <a:p>
            <a:pPr eaLnBrk="1" hangingPunct="1">
              <a:spcBef>
                <a:spcPct val="0"/>
              </a:spcBef>
            </a:pPr>
            <a:r>
              <a:rPr lang="en-US" sz="1200" b="1" dirty="0"/>
              <a:t>MD5</a:t>
            </a:r>
            <a:r>
              <a:rPr lang="en-US" sz="1200" dirty="0"/>
              <a:t> – Developed by Ron </a:t>
            </a:r>
            <a:r>
              <a:rPr lang="en-US" sz="1200" dirty="0" err="1"/>
              <a:t>Rivist</a:t>
            </a:r>
            <a:r>
              <a:rPr lang="en-US" sz="1200" dirty="0"/>
              <a:t> at MIT in 1992</a:t>
            </a:r>
          </a:p>
          <a:p>
            <a:pPr eaLnBrk="1" hangingPunct="1">
              <a:spcBef>
                <a:spcPct val="0"/>
              </a:spcBef>
              <a:buFontTx/>
              <a:buNone/>
            </a:pPr>
            <a:r>
              <a:rPr lang="en-US" sz="1200" dirty="0"/>
              <a:t>Several attacks developed against MD5, where it is now possible to find collisions through analysis.</a:t>
            </a:r>
          </a:p>
          <a:p>
            <a:pPr eaLnBrk="1" hangingPunct="1">
              <a:spcBef>
                <a:spcPct val="0"/>
              </a:spcBef>
              <a:buFontTx/>
              <a:buNone/>
            </a:pPr>
            <a:r>
              <a:rPr lang="en-US" sz="1200" b="1" dirty="0"/>
              <a:t>MD2</a:t>
            </a:r>
            <a:r>
              <a:rPr lang="en-US" sz="1200" dirty="0"/>
              <a:t> (slow), </a:t>
            </a:r>
            <a:r>
              <a:rPr lang="en-US" sz="1200" b="1" dirty="0"/>
              <a:t>MD4</a:t>
            </a:r>
            <a:r>
              <a:rPr lang="en-US" sz="1200" dirty="0"/>
              <a:t> (faster), </a:t>
            </a:r>
            <a:r>
              <a:rPr lang="en-US" sz="1200" b="1" dirty="0"/>
              <a:t>MD5</a:t>
            </a:r>
            <a:r>
              <a:rPr lang="en-US" sz="1200" dirty="0"/>
              <a:t> (fastest)- all are 128 bit (MD6-2008)</a:t>
            </a:r>
          </a:p>
          <a:p>
            <a:pPr eaLnBrk="1" hangingPunct="1">
              <a:spcBef>
                <a:spcPct val="0"/>
              </a:spcBef>
            </a:pPr>
            <a:r>
              <a:rPr lang="en-US" sz="1200" b="1" dirty="0"/>
              <a:t>SHA-1</a:t>
            </a:r>
            <a:r>
              <a:rPr lang="en-US" sz="1200" dirty="0"/>
              <a:t> – Designed by NSA to be used with DES.  Used for DSA.  Standard DoD hashing algorithm. 1993, (SHA-2</a:t>
            </a:r>
            <a:r>
              <a:rPr lang="en-US" sz="1200" baseline="0" dirty="0"/>
              <a:t> 2001)</a:t>
            </a:r>
            <a:endParaRPr lang="en-US" sz="1200" dirty="0"/>
          </a:p>
          <a:p>
            <a:pPr eaLnBrk="1" hangingPunct="1">
              <a:spcBef>
                <a:spcPct val="0"/>
              </a:spcBef>
            </a:pPr>
            <a:r>
              <a:rPr lang="en-US" sz="1200" b="1" dirty="0"/>
              <a:t>RIPEMD </a:t>
            </a:r>
            <a:r>
              <a:rPr lang="en-US" sz="1200" dirty="0"/>
              <a:t>– The European RACE Integrity Primitives Evaluation project developed RIPEMD in response to vulnerabilities found in MD4 and MD5.  Does twice the processing of SHA-1.</a:t>
            </a:r>
          </a:p>
          <a:p>
            <a:pPr eaLnBrk="1" hangingPunct="1">
              <a:spcBef>
                <a:spcPct val="0"/>
              </a:spcBef>
            </a:pPr>
            <a:r>
              <a:rPr lang="en-US" sz="1200" b="1" dirty="0"/>
              <a:t>HAVAL</a:t>
            </a:r>
            <a:r>
              <a:rPr lang="en-US" sz="1200" dirty="0"/>
              <a:t> – A variable length one-way hashing algorithm that supports 15 different levels of security.</a:t>
            </a:r>
          </a:p>
          <a:p>
            <a:pPr eaLnBrk="1" hangingPunct="1">
              <a:spcBef>
                <a:spcPct val="0"/>
              </a:spcBef>
            </a:pPr>
            <a:r>
              <a:rPr lang="en-US" sz="1200" b="1" dirty="0"/>
              <a:t>Tiger  - </a:t>
            </a:r>
            <a:r>
              <a:rPr lang="en-US" sz="1200" b="0" dirty="0"/>
              <a:t>used</a:t>
            </a:r>
            <a:r>
              <a:rPr lang="en-US" sz="1200" b="0" baseline="0" dirty="0"/>
              <a:t> in 64-bit systems, is 128, 160, or 192 bit , designed to be faster than MD-5 and SHA-1</a:t>
            </a:r>
          </a:p>
          <a:p>
            <a:pPr eaLnBrk="1" hangingPunct="1">
              <a:spcBef>
                <a:spcPct val="0"/>
              </a:spcBef>
            </a:pPr>
            <a:r>
              <a:rPr lang="en-US" sz="1200" b="1" baseline="0" dirty="0"/>
              <a:t>Whirlpool </a:t>
            </a:r>
            <a:r>
              <a:rPr lang="en-US" sz="1200" b="0" baseline="0" dirty="0"/>
              <a:t> - based on AES 512 message digest.  Can handle messages up to 2(256) in length; o</a:t>
            </a:r>
            <a:r>
              <a:rPr lang="en-US" sz="1200" b="0" dirty="0"/>
              <a:t>utput is bit size divided</a:t>
            </a:r>
            <a:r>
              <a:rPr lang="en-US" sz="1200" b="0" baseline="0" dirty="0"/>
              <a:t> by 4</a:t>
            </a:r>
          </a:p>
          <a:p>
            <a:pPr eaLnBrk="1" hangingPunct="1">
              <a:spcBef>
                <a:spcPct val="0"/>
              </a:spcBef>
            </a:pPr>
            <a:endParaRPr lang="en-US" sz="1200" b="0" baseline="0" dirty="0"/>
          </a:p>
          <a:p>
            <a:pPr eaLnBrk="1" hangingPunct="1">
              <a:spcBef>
                <a:spcPct val="0"/>
              </a:spcBef>
            </a:pPr>
            <a:r>
              <a:rPr lang="en-US" sz="1200" b="0" baseline="0" dirty="0"/>
              <a:t>FIPS 180.3 recognizes SHA-1, 224, 256, 384, 512 (SHA-3 competition underway)</a:t>
            </a:r>
          </a:p>
          <a:p>
            <a:pPr eaLnBrk="1" hangingPunct="1">
              <a:spcBef>
                <a:spcPct val="0"/>
              </a:spcBef>
            </a:pPr>
            <a:endParaRPr lang="en-US" sz="1200" b="1" dirty="0"/>
          </a:p>
          <a:p>
            <a:pPr eaLnBrk="1" hangingPunct="1">
              <a:spcBef>
                <a:spcPct val="0"/>
              </a:spcBef>
            </a:pPr>
            <a:r>
              <a:rPr lang="en-US" sz="1200" b="1" dirty="0"/>
              <a:t>Hashes have 3 properties:  </a:t>
            </a:r>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200" b="1" dirty="0"/>
              <a:t>Collision resistance </a:t>
            </a:r>
            <a:r>
              <a:rPr lang="en-US" sz="1200" b="0" dirty="0"/>
              <a:t>– can’t find collisions, rating</a:t>
            </a:r>
            <a:r>
              <a:rPr lang="en-US" sz="1200" b="0" baseline="0" dirty="0"/>
              <a:t> based on twice hash length</a:t>
            </a:r>
            <a:endParaRPr lang="en-US" sz="1200" b="0" dirty="0"/>
          </a:p>
          <a:p>
            <a:pPr marL="171450" marR="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200" b="1" dirty="0"/>
              <a:t>Preimage resistance </a:t>
            </a:r>
            <a:r>
              <a:rPr lang="en-US" sz="1200" b="0" dirty="0"/>
              <a:t>– can’t work backwards, </a:t>
            </a:r>
            <a:r>
              <a:rPr lang="en-US" sz="1200" b="0" baseline="0" dirty="0"/>
              <a:t>rating based on hash length</a:t>
            </a:r>
            <a:endParaRPr lang="en-US" sz="1200" b="0" dirty="0"/>
          </a:p>
          <a:p>
            <a:pPr marL="171450" indent="-171450" eaLnBrk="1" hangingPunct="1">
              <a:spcBef>
                <a:spcPct val="0"/>
              </a:spcBef>
              <a:buFont typeface="Arial" panose="020B0604020202020204" pitchFamily="34" charset="0"/>
              <a:buChar char="•"/>
            </a:pPr>
            <a:r>
              <a:rPr lang="en-US" sz="1200" b="1" dirty="0"/>
              <a:t>Secondary primary resistance </a:t>
            </a:r>
            <a:r>
              <a:rPr lang="en-US" sz="1200" b="0" dirty="0"/>
              <a:t>– two messages don’t create same output</a:t>
            </a:r>
          </a:p>
          <a:p>
            <a:pPr eaLnBrk="1" hangingPunct="1">
              <a:spcBef>
                <a:spcPct val="0"/>
              </a:spcBef>
            </a:pPr>
            <a:endParaRPr lang="en-US" sz="1200" b="1" dirty="0"/>
          </a:p>
          <a:p>
            <a:pPr eaLnBrk="1" hangingPunct="1">
              <a:spcBef>
                <a:spcPct val="0"/>
              </a:spcBef>
            </a:pPr>
            <a:r>
              <a:rPr lang="en-US" sz="1200" b="1" dirty="0"/>
              <a:t>Sources:</a:t>
            </a:r>
            <a:r>
              <a:rPr lang="en-US" sz="1200" dirty="0"/>
              <a:t> </a:t>
            </a:r>
          </a:p>
          <a:p>
            <a:pPr eaLnBrk="1" hangingPunct="1">
              <a:spcBef>
                <a:spcPct val="0"/>
              </a:spcBef>
            </a:pPr>
            <a:r>
              <a:rPr lang="en-US" sz="1200" dirty="0"/>
              <a:t>(ISC)2 CBK 2008 (pgs. 261-262)</a:t>
            </a:r>
          </a:p>
          <a:p>
            <a:pPr eaLnBrk="1" hangingPunct="1">
              <a:spcBef>
                <a:spcPct val="0"/>
              </a:spcBef>
            </a:pPr>
            <a:r>
              <a:rPr lang="en-US" sz="1200" dirty="0"/>
              <a:t>Shon Harris CISSP All-in-One Exam Guide 4</a:t>
            </a:r>
            <a:r>
              <a:rPr lang="en-US" sz="1200" baseline="30000" dirty="0"/>
              <a:t>th</a:t>
            </a:r>
            <a:r>
              <a:rPr lang="en-US" sz="1200" dirty="0"/>
              <a:t> Edition (pgs. 719-720)</a:t>
            </a:r>
          </a:p>
          <a:p>
            <a:pPr marL="0" marR="0" indent="0" algn="l" defTabSz="914400" rtl="0" eaLnBrk="1" fontAlgn="auto" latinLnBrk="0" hangingPunct="1">
              <a:lnSpc>
                <a:spcPct val="100000"/>
              </a:lnSpc>
              <a:spcBef>
                <a:spcPct val="0"/>
              </a:spcBef>
              <a:spcAft>
                <a:spcPts val="0"/>
              </a:spcAft>
              <a:buClrTx/>
              <a:buSzTx/>
              <a:buFontTx/>
              <a:buNone/>
              <a:tabLst/>
              <a:defRPr/>
            </a:pPr>
            <a:r>
              <a:rPr lang="en-US" sz="1200" b="0" dirty="0"/>
              <a:t>www.fileformat.info/tool/hash.htm</a:t>
            </a:r>
            <a:r>
              <a:rPr lang="en-US" sz="1200" b="0" baseline="0" dirty="0"/>
              <a:t> </a:t>
            </a:r>
            <a:endParaRPr lang="en-US" sz="1200" b="0" dirty="0"/>
          </a:p>
        </p:txBody>
      </p:sp>
    </p:spTree>
    <p:extLst>
      <p:ext uri="{BB962C8B-B14F-4D97-AF65-F5344CB8AC3E}">
        <p14:creationId xmlns:p14="http://schemas.microsoft.com/office/powerpoint/2010/main" val="52446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7"/>
          <p:cNvSpPr>
            <a:spLocks noGrp="1" noChangeArrowheads="1"/>
          </p:cNvSpPr>
          <p:nvPr>
            <p:ph type="sldNum" sz="quarter" idx="5"/>
          </p:nvPr>
        </p:nvSpPr>
        <p:spPr>
          <a:noFill/>
        </p:spPr>
        <p:txBody>
          <a:bodyPr/>
          <a:lstStyle/>
          <a:p>
            <a:fld id="{B0AB811A-F4ED-4B3E-94F7-FD4C2F141137}" type="slidenum">
              <a:rPr lang="en-US" smtClean="0">
                <a:solidFill>
                  <a:srgbClr val="000000"/>
                </a:solidFill>
                <a:cs typeface="Arial" charset="0"/>
              </a:rPr>
              <a:pPr/>
              <a:t>50</a:t>
            </a:fld>
            <a:endParaRPr lang="en-US" dirty="0">
              <a:solidFill>
                <a:srgbClr val="000000"/>
              </a:solidFill>
              <a:cs typeface="Arial" charset="0"/>
            </a:endParaRPr>
          </a:p>
        </p:txBody>
      </p:sp>
      <p:sp>
        <p:nvSpPr>
          <p:cNvPr id="331778" name="Rectangle 2"/>
          <p:cNvSpPr>
            <a:spLocks noGrp="1" noRot="1" noChangeAspect="1" noChangeArrowheads="1" noTextEdit="1"/>
          </p:cNvSpPr>
          <p:nvPr>
            <p:ph type="sldImg"/>
          </p:nvPr>
        </p:nvSpPr>
        <p:spPr>
          <a:xfrm>
            <a:off x="1301750" y="457200"/>
            <a:ext cx="4216400" cy="2373313"/>
          </a:xfrm>
          <a:ln/>
        </p:spPr>
      </p:sp>
      <p:sp>
        <p:nvSpPr>
          <p:cNvPr id="331779" name="Rectangle 3"/>
          <p:cNvSpPr>
            <a:spLocks noGrp="1" noChangeArrowheads="1"/>
          </p:cNvSpPr>
          <p:nvPr>
            <p:ph type="body" idx="1"/>
          </p:nvPr>
        </p:nvSpPr>
        <p:spPr>
          <a:xfrm>
            <a:off x="609073" y="2895600"/>
            <a:ext cx="6021118" cy="6245225"/>
          </a:xfrm>
          <a:noFill/>
          <a:ln/>
        </p:spPr>
        <p:txBody>
          <a:bodyPr/>
          <a:lstStyle/>
          <a:p>
            <a:pPr eaLnBrk="1" hangingPunct="1">
              <a:lnSpc>
                <a:spcPct val="80000"/>
              </a:lnSpc>
              <a:spcBef>
                <a:spcPts val="0"/>
              </a:spcBef>
            </a:pPr>
            <a:r>
              <a:rPr lang="en-US" sz="1000" b="1" dirty="0"/>
              <a:t>Collisions: </a:t>
            </a:r>
            <a:r>
              <a:rPr lang="en-US" sz="1000" dirty="0"/>
              <a:t>A hash collision or hash clash occurs when a hash function generates the same output for different inputs.  Salts are added for collision</a:t>
            </a:r>
            <a:r>
              <a:rPr lang="en-US" sz="1000" baseline="0" dirty="0"/>
              <a:t> resistance. </a:t>
            </a:r>
            <a:endParaRPr lang="en-US" sz="1000" dirty="0"/>
          </a:p>
          <a:p>
            <a:pPr eaLnBrk="1" hangingPunct="1">
              <a:lnSpc>
                <a:spcPct val="80000"/>
              </a:lnSpc>
              <a:spcBef>
                <a:spcPts val="0"/>
              </a:spcBef>
            </a:pPr>
            <a:endParaRPr lang="en-US" sz="1000" b="1" dirty="0"/>
          </a:p>
          <a:p>
            <a:pPr eaLnBrk="1" hangingPunct="1">
              <a:lnSpc>
                <a:spcPct val="80000"/>
              </a:lnSpc>
              <a:spcBef>
                <a:spcPts val="0"/>
              </a:spcBef>
            </a:pPr>
            <a:r>
              <a:rPr lang="en-US" sz="1000" b="1" dirty="0"/>
              <a:t>Brute-force</a:t>
            </a:r>
          </a:p>
          <a:p>
            <a:pPr marL="171450" indent="-171450" eaLnBrk="1" hangingPunct="1">
              <a:lnSpc>
                <a:spcPct val="80000"/>
              </a:lnSpc>
              <a:spcBef>
                <a:spcPts val="0"/>
              </a:spcBef>
              <a:buFont typeface="Arial" panose="020B0604020202020204" pitchFamily="34" charset="0"/>
              <a:buChar char="•"/>
            </a:pPr>
            <a:r>
              <a:rPr lang="en-US" sz="1000" dirty="0"/>
              <a:t>A method of defeating a cryptographic scheme by trying a large number of possibilities</a:t>
            </a:r>
          </a:p>
          <a:p>
            <a:pPr marL="171450" indent="-171450" eaLnBrk="1" hangingPunct="1">
              <a:lnSpc>
                <a:spcPct val="80000"/>
              </a:lnSpc>
              <a:spcBef>
                <a:spcPts val="0"/>
              </a:spcBef>
              <a:buFont typeface="Arial" panose="020B0604020202020204" pitchFamily="34" charset="0"/>
              <a:buChar char="•"/>
            </a:pPr>
            <a:r>
              <a:rPr lang="en-US" sz="1000" dirty="0"/>
              <a:t>Relies on finding weaknesses in the hashing algorithm that would allow an attacker to reconstruct the original message from the hash.</a:t>
            </a:r>
          </a:p>
          <a:p>
            <a:pPr marL="171450" indent="-171450">
              <a:buFont typeface="Arial" panose="020B0604020202020204" pitchFamily="34" charset="0"/>
              <a:buChar char="•"/>
            </a:pPr>
            <a:r>
              <a:rPr lang="en-US" sz="1000" kern="1200" dirty="0">
                <a:solidFill>
                  <a:schemeClr val="tx1"/>
                </a:solidFill>
                <a:effectLst/>
                <a:latin typeface="+mn-lt"/>
                <a:ea typeface="+mn-ea"/>
                <a:cs typeface="+mn-cs"/>
              </a:rPr>
              <a:t>attempts every possible combination for a key or password; successful if given enough time</a:t>
            </a:r>
          </a:p>
          <a:p>
            <a:pPr marL="171450" indent="-171450">
              <a:buFont typeface="Arial" panose="020B0604020202020204" pitchFamily="34" charset="0"/>
              <a:buChar char="•"/>
            </a:pPr>
            <a:r>
              <a:rPr lang="en-US" sz="1000" kern="1200" dirty="0">
                <a:solidFill>
                  <a:schemeClr val="tx1"/>
                </a:solidFill>
                <a:effectLst/>
                <a:latin typeface="+mn-lt"/>
                <a:ea typeface="+mn-ea"/>
                <a:cs typeface="+mn-cs"/>
              </a:rPr>
              <a:t>Involves using massive amounts of processing power to methodically guess the key used to secure cryptographic communications</a:t>
            </a:r>
          </a:p>
          <a:p>
            <a:pPr marL="171450" indent="-171450">
              <a:buFont typeface="Arial" panose="020B0604020202020204" pitchFamily="34" charset="0"/>
              <a:buChar char="•"/>
            </a:pPr>
            <a:r>
              <a:rPr lang="en-US" sz="1000" kern="1200" dirty="0">
                <a:solidFill>
                  <a:schemeClr val="tx1"/>
                </a:solidFill>
                <a:effectLst/>
                <a:latin typeface="+mn-lt"/>
                <a:ea typeface="+mn-ea"/>
                <a:cs typeface="+mn-cs"/>
              </a:rPr>
              <a:t>For a non-flawed protocol, the average amount of time required to discover the key through a brute-force attack is directly proportional to the length of the key</a:t>
            </a:r>
          </a:p>
          <a:p>
            <a:pPr marL="171450" indent="-171450">
              <a:buFont typeface="Arial" panose="020B0604020202020204" pitchFamily="34" charset="0"/>
              <a:buChar char="•"/>
            </a:pPr>
            <a:r>
              <a:rPr lang="en-US" sz="1000" kern="1200" dirty="0">
                <a:solidFill>
                  <a:schemeClr val="tx1"/>
                </a:solidFill>
                <a:effectLst/>
                <a:latin typeface="+mn-lt"/>
                <a:ea typeface="+mn-ea"/>
                <a:cs typeface="+mn-cs"/>
              </a:rPr>
              <a:t>Enough time is relative to the length of the key. Ex: a computer that could brute force a DES 56-bit key in 1 second would take up to 149 trillion years to brute force an AES 128-bit key. Every additional bit of key length doubles the time to perform a brute-force attack because the number of potential keys doubles</a:t>
            </a:r>
          </a:p>
          <a:p>
            <a:pPr eaLnBrk="1" hangingPunct="1">
              <a:spcBef>
                <a:spcPts val="0"/>
              </a:spcBef>
            </a:pPr>
            <a:endParaRPr lang="en-US" sz="1000" b="1" dirty="0"/>
          </a:p>
          <a:p>
            <a:pPr eaLnBrk="1" hangingPunct="1">
              <a:spcBef>
                <a:spcPts val="0"/>
              </a:spcBef>
            </a:pPr>
            <a:r>
              <a:rPr lang="en-US" sz="1000" b="1" dirty="0"/>
              <a:t>Birthday Paradox </a:t>
            </a:r>
            <a:r>
              <a:rPr lang="en-US" sz="1000" b="0" kern="1200" dirty="0">
                <a:solidFill>
                  <a:schemeClr val="tx1"/>
                </a:solidFill>
                <a:effectLst/>
                <a:latin typeface="+mn-lt"/>
                <a:ea typeface="+mn-ea"/>
                <a:cs typeface="+mn-cs"/>
              </a:rPr>
              <a:t>(aka Birthday Attack or </a:t>
            </a:r>
            <a:r>
              <a:rPr lang="en-US" sz="1000" kern="1200" dirty="0">
                <a:solidFill>
                  <a:schemeClr val="tx1"/>
                </a:solidFill>
                <a:effectLst/>
                <a:latin typeface="+mn-lt"/>
                <a:ea typeface="+mn-ea"/>
                <a:cs typeface="+mn-cs"/>
              </a:rPr>
              <a:t>Collision attack) </a:t>
            </a:r>
            <a:endParaRPr lang="en-US" sz="1000" b="1" dirty="0"/>
          </a:p>
          <a:p>
            <a:pPr marL="171450" indent="-171450" eaLnBrk="1" hangingPunct="1">
              <a:spcBef>
                <a:spcPts val="0"/>
              </a:spcBef>
              <a:buFont typeface="Arial" panose="020B0604020202020204" pitchFamily="34" charset="0"/>
              <a:buChar char="•"/>
            </a:pPr>
            <a:r>
              <a:rPr lang="en-US" sz="1000" dirty="0"/>
              <a:t>What are the odds that two people in a room have the same birthday?  The more people there are in the room, the higher the probability.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There actually only needs to be 23 people in the room to increase the odds to 50% and a </a:t>
            </a:r>
            <a:r>
              <a:rPr lang="en-US" sz="1000" kern="1200" dirty="0">
                <a:solidFill>
                  <a:schemeClr val="tx1"/>
                </a:solidFill>
                <a:effectLst/>
                <a:latin typeface="+mn-lt"/>
                <a:ea typeface="+mn-ea"/>
                <a:cs typeface="+mn-cs"/>
              </a:rPr>
              <a:t>50% chance that out of 254 people, one has your birthday</a:t>
            </a:r>
            <a:endParaRPr lang="en-US" sz="1000" dirty="0"/>
          </a:p>
          <a:p>
            <a:pPr marL="171450" indent="-171450" eaLnBrk="1" hangingPunct="1">
              <a:spcBef>
                <a:spcPts val="0"/>
              </a:spcBef>
              <a:buFont typeface="Arial" panose="020B0604020202020204" pitchFamily="34" charset="0"/>
              <a:buChar char="•"/>
            </a:pPr>
            <a:r>
              <a:rPr lang="en-US" sz="1000" dirty="0"/>
              <a:t>Applying that logic to hash collisions, the odds that a given company will have a hash collision somewhere in their environment increases with the size of their environment (analogous to the number of people in a room increasing the chances that two of them will have the same birthday)</a:t>
            </a:r>
          </a:p>
          <a:p>
            <a:pPr marL="171450" marR="0" indent="-171450"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sz="1000" kern="1200" dirty="0">
                <a:solidFill>
                  <a:schemeClr val="tx1"/>
                </a:solidFill>
                <a:effectLst/>
                <a:latin typeface="+mn-lt"/>
                <a:ea typeface="+mn-ea"/>
                <a:cs typeface="+mn-cs"/>
              </a:rPr>
              <a:t>Attacker seeks to substitute, in a digitally signed communication, a different message that produces the same message digest, thereby maintaining the validity of the original digital signature</a:t>
            </a:r>
          </a:p>
          <a:p>
            <a:pPr marL="171450" marR="0" indent="-171450"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sz="1000" kern="1200" dirty="0">
                <a:solidFill>
                  <a:schemeClr val="tx1"/>
                </a:solidFill>
                <a:effectLst/>
                <a:latin typeface="+mn-lt"/>
                <a:ea typeface="+mn-ea"/>
                <a:cs typeface="+mn-cs"/>
              </a:rPr>
              <a:t>Based on the probability of two different messages having the same hash function that produces the same message digest </a:t>
            </a:r>
          </a:p>
          <a:p>
            <a:pPr marL="0" marR="0" indent="0" algn="l" defTabSz="914400" rtl="0" eaLnBrk="1" fontAlgn="auto" latinLnBrk="0" hangingPunct="1">
              <a:lnSpc>
                <a:spcPct val="80000"/>
              </a:lnSpc>
              <a:spcBef>
                <a:spcPts val="0"/>
              </a:spcBef>
              <a:spcAft>
                <a:spcPts val="0"/>
              </a:spcAft>
              <a:buClrTx/>
              <a:buSzTx/>
              <a:buFontTx/>
              <a:buNone/>
              <a:tabLst/>
              <a:defRPr/>
            </a:pPr>
            <a:endParaRPr lang="en-US" sz="1000" b="1" kern="1200" dirty="0">
              <a:solidFill>
                <a:schemeClr val="tx1"/>
              </a:solidFill>
              <a:effectLst/>
              <a:latin typeface="+mn-lt"/>
              <a:ea typeface="+mn-ea"/>
              <a:cs typeface="+mn-cs"/>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000" b="1" dirty="0"/>
              <a:t>HASH COLLISION Q&amp;A</a:t>
            </a:r>
          </a:p>
          <a:p>
            <a:pPr eaLnBrk="1" hangingPunct="1">
              <a:lnSpc>
                <a:spcPct val="80000"/>
              </a:lnSpc>
              <a:spcBef>
                <a:spcPts val="0"/>
              </a:spcBef>
            </a:pPr>
            <a:r>
              <a:rPr lang="en-US" sz="1000" dirty="0"/>
              <a:t>Cryptography Research has received many inquiries about the hash collision attacks that were announced at the CRYPTO 2004 conference. This document attempts to address these questions.</a:t>
            </a:r>
          </a:p>
          <a:p>
            <a:pPr eaLnBrk="1" hangingPunct="1">
              <a:lnSpc>
                <a:spcPct val="80000"/>
              </a:lnSpc>
              <a:spcBef>
                <a:spcPts val="0"/>
              </a:spcBef>
            </a:pPr>
            <a:r>
              <a:rPr lang="en-US" sz="1000" dirty="0"/>
              <a:t>(This document was updated on February 16, 2005 to reflect new collision results reported against the SHA-1 algorithm.) </a:t>
            </a:r>
            <a:endParaRPr lang="en-US" sz="1000" b="1" dirty="0"/>
          </a:p>
          <a:p>
            <a:pPr eaLnBrk="1" hangingPunct="1">
              <a:lnSpc>
                <a:spcPct val="80000"/>
              </a:lnSpc>
              <a:spcBef>
                <a:spcPts val="0"/>
              </a:spcBef>
            </a:pPr>
            <a:r>
              <a:rPr lang="en-US" sz="1000" b="1" dirty="0"/>
              <a:t>Q:</a:t>
            </a:r>
            <a:r>
              <a:rPr lang="en-US" sz="1000" dirty="0"/>
              <a:t> </a:t>
            </a:r>
            <a:r>
              <a:rPr lang="en-US" sz="1000" i="1" dirty="0"/>
              <a:t>What hash functions are now broken?</a:t>
            </a:r>
            <a:br>
              <a:rPr lang="en-US" sz="1000" dirty="0"/>
            </a:br>
            <a:r>
              <a:rPr lang="en-US" sz="1000" b="1" dirty="0"/>
              <a:t>A:</a:t>
            </a:r>
            <a:r>
              <a:rPr lang="en-US" sz="1000" dirty="0"/>
              <a:t> Collisions were announced in SHA-0, MD4, MD5, HAVAL-128, and RIPEMD. Antoine Joux presented the collision in SHA-0. The collisions against MD4, MD5, HAVAL-128, and RIPEMD were found by the Chinese researcher Xiaoyun Wang with co-authors Dengguo Feng, Xuejia Lai, and Hongbo Yu. (See http://eprint.iacr.org/2004/199.pdf.) In February 2005, an (as-yet unimplemented) attack against SHA-1 was reported by Xiaoyun Wang, Lisa Yiqun Yin, and Hongbo Yu that can find collisions in SHA-1 with an estimated effort of 2^69 hash computations.</a:t>
            </a:r>
            <a:endParaRPr lang="en-US" sz="1000" b="1" dirty="0"/>
          </a:p>
          <a:p>
            <a:pPr eaLnBrk="1" hangingPunct="1">
              <a:lnSpc>
                <a:spcPct val="80000"/>
              </a:lnSpc>
              <a:spcBef>
                <a:spcPts val="0"/>
              </a:spcBef>
            </a:pPr>
            <a:r>
              <a:rPr lang="en-US" sz="1000" b="1" dirty="0"/>
              <a:t>Q:</a:t>
            </a:r>
            <a:r>
              <a:rPr lang="en-US" sz="1000" dirty="0"/>
              <a:t> </a:t>
            </a:r>
            <a:r>
              <a:rPr lang="en-US" sz="1000" i="1" dirty="0"/>
              <a:t>What is the connection between digital signatures and hash functions?</a:t>
            </a:r>
            <a:br>
              <a:rPr lang="en-US" sz="1000" dirty="0"/>
            </a:br>
            <a:r>
              <a:rPr lang="en-US" sz="1000" b="1" dirty="0"/>
              <a:t>A:</a:t>
            </a:r>
            <a:r>
              <a:rPr lang="en-US" sz="1000" dirty="0"/>
              <a:t> All major digital signature signing techniques (including DSA and RSA) involve first hashing the data then signing the hash. Raw message data is not signed because of both performance and security reasons.</a:t>
            </a:r>
            <a:endParaRPr lang="en-US" sz="1000" b="1" dirty="0"/>
          </a:p>
          <a:p>
            <a:pPr eaLnBrk="1" hangingPunct="1">
              <a:lnSpc>
                <a:spcPct val="80000"/>
              </a:lnSpc>
              <a:spcBef>
                <a:spcPts val="0"/>
              </a:spcBef>
            </a:pPr>
            <a:r>
              <a:rPr lang="en-US" sz="1000" b="1" dirty="0"/>
              <a:t>Q:</a:t>
            </a:r>
            <a:r>
              <a:rPr lang="en-US" sz="1000" dirty="0"/>
              <a:t> </a:t>
            </a:r>
            <a:r>
              <a:rPr lang="en-US" sz="1000" i="1" dirty="0"/>
              <a:t>What are the implications for certificate authorities, such as those issuing SSL web server certificates containing MD5 or SHA-1 hashes?</a:t>
            </a:r>
            <a:br>
              <a:rPr lang="en-US" sz="1000" dirty="0"/>
            </a:br>
            <a:r>
              <a:rPr lang="en-US" sz="1000" b="1" dirty="0"/>
              <a:t>A:</a:t>
            </a:r>
            <a:r>
              <a:rPr lang="en-US" sz="1000" dirty="0"/>
              <a:t> Collision attacks do not enable tampering with existing certificates. There is, however, a concern that an adversary might be able to construct a valid certificate request that had a corresponding hash collision with a certificate conferring greater or different powers. For example, a devastating attack would be one that enabled adversaries to obtain a legitimate server certificate with a collision to one containing a wildcard for the domain name and an expiration date far in the future. The use of unpredictable serial numbers early in the certificate data structure may prevent such attacks, but further research is required. From a cryptographic perspective, the best solution to this problem is to transition away from MD5, but this is difficult since many CAs and software programs currently support MD5.</a:t>
            </a:r>
            <a:endParaRPr lang="en-US" sz="1000" b="1" dirty="0"/>
          </a:p>
          <a:p>
            <a:pPr eaLnBrk="1" hangingPunct="1">
              <a:lnSpc>
                <a:spcPct val="80000"/>
              </a:lnSpc>
              <a:spcBef>
                <a:spcPts val="0"/>
              </a:spcBef>
            </a:pPr>
            <a:r>
              <a:rPr lang="en-US" sz="1000" b="1" dirty="0"/>
              <a:t>Q:</a:t>
            </a:r>
            <a:r>
              <a:rPr lang="en-US" sz="1000" dirty="0"/>
              <a:t> </a:t>
            </a:r>
            <a:r>
              <a:rPr lang="en-US" sz="1000" i="1" dirty="0"/>
              <a:t>Is SSL 3.0/TLS affected by these results?</a:t>
            </a:r>
            <a:br>
              <a:rPr lang="en-US" sz="1000" dirty="0"/>
            </a:br>
            <a:r>
              <a:rPr lang="en-US" sz="1000" b="1" dirty="0"/>
              <a:t>A:</a:t>
            </a:r>
            <a:r>
              <a:rPr lang="en-US" sz="1000" dirty="0"/>
              <a:t> The SSL 3.0 protocol (which was co-authored by Cryptography Research President &amp; Chief Scientist Paul Kocher) uses MD5 and SHA-1 in a redundant fashion in the handshake protocol and also supports MD5 HMAC. Neither use is affected by these attacks. While there is also some concern that signing authorities could be affected (see the question above on certificate authorities), certificate formats and procedures are beyond the scope of the SSL/TLS protocol.</a:t>
            </a:r>
          </a:p>
          <a:p>
            <a:pPr eaLnBrk="1" hangingPunct="1">
              <a:spcBef>
                <a:spcPts val="0"/>
              </a:spcBef>
            </a:pPr>
            <a:endParaRPr lang="en-US" sz="1000" b="1" dirty="0"/>
          </a:p>
          <a:p>
            <a:pPr eaLnBrk="1" hangingPunct="1">
              <a:spcBef>
                <a:spcPts val="0"/>
              </a:spcBef>
            </a:pPr>
            <a:r>
              <a:rPr lang="en-US" sz="1000" b="1" dirty="0"/>
              <a:t>SALTS ADDED FOR COLLISION RESISTANCE</a:t>
            </a:r>
          </a:p>
          <a:p>
            <a:pPr eaLnBrk="1" hangingPunct="1">
              <a:spcBef>
                <a:spcPts val="0"/>
              </a:spcBef>
            </a:pPr>
            <a:endParaRPr lang="en-US" sz="1000" b="1" dirty="0"/>
          </a:p>
          <a:p>
            <a:pPr eaLnBrk="1" hangingPunct="1">
              <a:spcBef>
                <a:spcPts val="0"/>
              </a:spcBef>
            </a:pPr>
            <a:r>
              <a:rPr lang="en-US" sz="1000" b="1" dirty="0"/>
              <a:t>Sources:</a:t>
            </a:r>
            <a:r>
              <a:rPr lang="en-US" sz="1000" dirty="0"/>
              <a:t> </a:t>
            </a:r>
          </a:p>
          <a:p>
            <a:pPr eaLnBrk="1" hangingPunct="1">
              <a:spcBef>
                <a:spcPts val="0"/>
              </a:spcBef>
            </a:pPr>
            <a:r>
              <a:rPr lang="en-US" sz="1000" dirty="0"/>
              <a:t>(ISC)2 CBK 2008 (pgs. 220, 263-264)</a:t>
            </a:r>
          </a:p>
          <a:p>
            <a:pPr eaLnBrk="1" hangingPunct="1">
              <a:spcBef>
                <a:spcPts val="0"/>
              </a:spcBef>
            </a:pPr>
            <a:r>
              <a:rPr lang="en-US" sz="1000" dirty="0"/>
              <a:t>Shon Harris CISSP All-in-One Exam Guide 4</a:t>
            </a:r>
            <a:r>
              <a:rPr lang="en-US" sz="1000" baseline="30000" dirty="0"/>
              <a:t>th</a:t>
            </a:r>
            <a:r>
              <a:rPr lang="en-US" sz="1000" dirty="0"/>
              <a:t> Edition (pgs. 721-722)</a:t>
            </a:r>
            <a:endParaRPr lang="en-US" sz="1000" b="1" dirty="0"/>
          </a:p>
        </p:txBody>
      </p:sp>
    </p:spTree>
    <p:extLst>
      <p:ext uri="{BB962C8B-B14F-4D97-AF65-F5344CB8AC3E}">
        <p14:creationId xmlns:p14="http://schemas.microsoft.com/office/powerpoint/2010/main" val="324062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7"/>
          <p:cNvSpPr>
            <a:spLocks noGrp="1" noChangeArrowheads="1"/>
          </p:cNvSpPr>
          <p:nvPr>
            <p:ph type="sldNum" sz="quarter" idx="5"/>
          </p:nvPr>
        </p:nvSpPr>
        <p:spPr>
          <a:noFill/>
        </p:spPr>
        <p:txBody>
          <a:bodyPr/>
          <a:lstStyle/>
          <a:p>
            <a:fld id="{ED29032A-548F-42F0-92CC-F22292BFAEF2}" type="slidenum">
              <a:rPr lang="en-US" smtClean="0">
                <a:solidFill>
                  <a:srgbClr val="000000"/>
                </a:solidFill>
                <a:cs typeface="Arial" charset="0"/>
              </a:rPr>
              <a:pPr/>
              <a:t>8</a:t>
            </a:fld>
            <a:endParaRPr lang="en-US" dirty="0">
              <a:solidFill>
                <a:srgbClr val="000000"/>
              </a:solidFill>
              <a:cs typeface="Arial" charset="0"/>
            </a:endParaRPr>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a:noFill/>
          <a:ln/>
        </p:spPr>
        <p:txBody>
          <a:bodyPr/>
          <a:lstStyle/>
          <a:p>
            <a:pPr marL="0" indent="0" eaLnBrk="1" hangingPunct="1">
              <a:buFont typeface="Arial" panose="020B0604020202020204" pitchFamily="34" charset="0"/>
              <a:buNone/>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27962624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eaLnBrk="1" hangingPunct="1">
              <a:spcBef>
                <a:spcPct val="0"/>
              </a:spcBef>
            </a:pPr>
            <a:r>
              <a:rPr lang="en-US" b="1" dirty="0"/>
              <a:t>Quantum Cryptography</a:t>
            </a:r>
          </a:p>
          <a:p>
            <a:pPr marL="171450" indent="-171450" eaLnBrk="1" hangingPunct="1">
              <a:spcBef>
                <a:spcPct val="0"/>
              </a:spcBef>
              <a:buFont typeface="Arial" panose="020B0604020202020204" pitchFamily="34" charset="0"/>
              <a:buChar char="•"/>
            </a:pPr>
            <a:r>
              <a:rPr lang="en-US" dirty="0"/>
              <a:t> NOT used to encrypt data, transfer encrypted data, or store encrypted data</a:t>
            </a:r>
          </a:p>
          <a:p>
            <a:pPr marL="171450" indent="-171450" eaLnBrk="1" hangingPunct="1">
              <a:spcBef>
                <a:spcPct val="0"/>
              </a:spcBef>
              <a:buFont typeface="Arial" panose="020B0604020202020204" pitchFamily="34" charset="0"/>
              <a:buChar char="•"/>
            </a:pPr>
            <a:r>
              <a:rPr lang="en-US" dirty="0"/>
              <a:t> Werner Heisenberg’s claim is that we cannot know both a particle’s position and momentum with unlimited accuracy at the same time.</a:t>
            </a:r>
          </a:p>
          <a:p>
            <a:pPr marL="171450" indent="-171450" eaLnBrk="1" hangingPunct="1">
              <a:spcBef>
                <a:spcPct val="0"/>
              </a:spcBef>
              <a:buFont typeface="Arial" panose="020B0604020202020204" pitchFamily="34" charset="0"/>
              <a:buChar char="•"/>
            </a:pPr>
            <a:r>
              <a:rPr lang="en-US" dirty="0"/>
              <a:t> Photon polarization used to represent bits (photons are the particles that make up light)</a:t>
            </a:r>
          </a:p>
          <a:p>
            <a:pPr marL="171450" indent="-171450" eaLnBrk="1" hangingPunct="1">
              <a:spcBef>
                <a:spcPct val="0"/>
              </a:spcBef>
              <a:buFont typeface="Arial" panose="020B0604020202020204" pitchFamily="34" charset="0"/>
              <a:buChar char="•"/>
            </a:pPr>
            <a:r>
              <a:rPr lang="en-US" dirty="0"/>
              <a:t> Used mainly in some military basis and other US gov’t agencies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Unlike traditional computers whose processing power grows linearly, the quantum machines’ power grow exponentially, blowing Moore's Law out of the water. Moving from a 128-qubit computer to today's 512-qubit machine increased processing power by 300,000 times. </a:t>
            </a:r>
          </a:p>
          <a:p>
            <a:endParaRPr lang="en-US"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t>In quantum mechanics, there can be no states that describe a particle with both a definite position and a definite momentum. The more precise the position, the less precise the momentum</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In quantum physics, a particle is described by a wave packet, which gives rise to this phenomenon. Consider the measurement of the position of a particle. It could be anywhere. The particle's wave packet has non-zero amplitude, meaning the position is </a:t>
            </a:r>
            <a:r>
              <a:rPr lang="en-US" b="1" dirty="0"/>
              <a:t>uncertain</a:t>
            </a:r>
            <a:r>
              <a:rPr lang="en-US" dirty="0"/>
              <a:t> – it could be almost anywhere along the wave packet. To obtain an accurate reading of position, this wave packet must be 'compressed' as much as possible, meaning it must be made up of increasing numbers of sine waves added together. The momentum of the particle is proportional to the wave number of one of these waves, but it </a:t>
            </a:r>
            <a:r>
              <a:rPr lang="en-US" i="1" dirty="0"/>
              <a:t>could be</a:t>
            </a:r>
            <a:r>
              <a:rPr lang="en-US" dirty="0"/>
              <a:t> any of them. So a more precise position measurement – by adding together more waves – means the momentum measurement becomes less precise (and vice versa).</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To break 128-bit RSA encryption the traditional way would take 2,000 workstations and supercomputers about eight months. For 256-bit encryption, it’s a million years. And for 600-bit encryption, it would take the age of the universe. But with quantum computing, the size of the problem doesn't matter so much, because a powerful enough quantum machine could look at all the possibilities at once.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3A0FB3EE-E4F1-4985-825D-4E3A9C3E3743}" type="slidenum">
              <a:rPr lang="en-US" smtClean="0">
                <a:solidFill>
                  <a:srgbClr val="000000"/>
                </a:solidFill>
              </a:rPr>
              <a:pPr>
                <a:defRPr/>
              </a:pPr>
              <a:t>54</a:t>
            </a:fld>
            <a:endParaRPr lang="en-US" dirty="0">
              <a:solidFill>
                <a:srgbClr val="000000"/>
              </a:solidFill>
            </a:endParaRPr>
          </a:p>
        </p:txBody>
      </p:sp>
    </p:spTree>
    <p:extLst>
      <p:ext uri="{BB962C8B-B14F-4D97-AF65-F5344CB8AC3E}">
        <p14:creationId xmlns:p14="http://schemas.microsoft.com/office/powerpoint/2010/main" val="3680767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1" name="Rectangle 7"/>
          <p:cNvSpPr>
            <a:spLocks noGrp="1" noChangeArrowheads="1"/>
          </p:cNvSpPr>
          <p:nvPr>
            <p:ph type="sldNum" sz="quarter" idx="5"/>
          </p:nvPr>
        </p:nvSpPr>
        <p:spPr>
          <a:noFill/>
        </p:spPr>
        <p:txBody>
          <a:bodyPr/>
          <a:lstStyle/>
          <a:p>
            <a:fld id="{33060E94-6F73-4CCF-A83B-AF72C0DF727B}" type="slidenum">
              <a:rPr lang="en-US" smtClean="0">
                <a:solidFill>
                  <a:srgbClr val="000000"/>
                </a:solidFill>
                <a:cs typeface="Arial" charset="0"/>
              </a:rPr>
              <a:pPr/>
              <a:t>56</a:t>
            </a:fld>
            <a:endParaRPr lang="en-US" dirty="0">
              <a:solidFill>
                <a:srgbClr val="000000"/>
              </a:solidFill>
              <a:cs typeface="Arial" charset="0"/>
            </a:endParaRPr>
          </a:p>
        </p:txBody>
      </p:sp>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xfrm>
            <a:off x="914401" y="4416426"/>
            <a:ext cx="5029200" cy="4183063"/>
          </a:xfrm>
          <a:noFill/>
          <a:ln/>
        </p:spPr>
        <p:txBody>
          <a:bodyPr/>
          <a:lstStyle/>
          <a:p>
            <a:r>
              <a:rPr lang="en-US" sz="1200" b="1" i="0" u="none" strike="noStrike" kern="1200" baseline="0" dirty="0">
                <a:solidFill>
                  <a:schemeClr val="tx1"/>
                </a:solidFill>
                <a:latin typeface="+mn-lt"/>
                <a:ea typeface="+mn-ea"/>
                <a:cs typeface="+mn-cs"/>
              </a:rPr>
              <a:t>public-key infrastructure (PKI) </a:t>
            </a:r>
            <a:r>
              <a:rPr lang="en-US" sz="1200" b="0" i="0" u="none" strike="noStrike" kern="1200" baseline="0" dirty="0">
                <a:solidFill>
                  <a:schemeClr val="tx1"/>
                </a:solidFill>
                <a:latin typeface="+mn-lt"/>
                <a:ea typeface="+mn-ea"/>
                <a:cs typeface="+mn-cs"/>
              </a:rPr>
              <a:t>A hierarchy of trust relationships that makes it possible to</a:t>
            </a:r>
          </a:p>
          <a:p>
            <a:r>
              <a:rPr lang="en-US" sz="1200" b="0" i="0" u="none" strike="noStrike" kern="1200" baseline="0" dirty="0">
                <a:solidFill>
                  <a:schemeClr val="tx1"/>
                </a:solidFill>
                <a:latin typeface="+mn-lt"/>
                <a:ea typeface="+mn-ea"/>
                <a:cs typeface="+mn-cs"/>
              </a:rPr>
              <a:t>facilitate communication between parties previously unknown to each other.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endParaRPr lang="en-US" b="1" dirty="0"/>
          </a:p>
          <a:p>
            <a:pPr eaLnBrk="1" hangingPunct="1"/>
            <a:r>
              <a:rPr lang="en-US" b="1" dirty="0"/>
              <a:t>PKI</a:t>
            </a:r>
            <a:r>
              <a:rPr lang="en-US" dirty="0"/>
              <a:t>:</a:t>
            </a:r>
          </a:p>
          <a:p>
            <a:pPr marL="171450" indent="-171450" eaLnBrk="1" hangingPunct="1">
              <a:buFont typeface="Arial" panose="020B0604020202020204" pitchFamily="34" charset="0"/>
              <a:buChar char="•"/>
            </a:pPr>
            <a:r>
              <a:rPr lang="en-US" dirty="0"/>
              <a:t>Is a set of</a:t>
            </a:r>
            <a:r>
              <a:rPr lang="en-US" baseline="0" dirty="0"/>
              <a:t> system, SW, and communication protocols required to use, manage, and control public key cryptography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Uses Public Key Cryptography (asymmetric) and Private Key Cryptography (symmetric) to provide authentication, confidentiality, integrity, and non-repudiation </a:t>
            </a:r>
          </a:p>
          <a:p>
            <a:pPr marL="171450" indent="-171450" eaLnBrk="1" hangingPunct="1">
              <a:buFont typeface="Arial" panose="020B0604020202020204" pitchFamily="34" charset="0"/>
              <a:buChar char="•"/>
            </a:pPr>
            <a:r>
              <a:rPr lang="en-US" baseline="0" dirty="0"/>
              <a:t>Has 3 primary purposes:</a:t>
            </a:r>
          </a:p>
          <a:p>
            <a:pPr marL="628650" lvl="1" indent="-171450" eaLnBrk="1" hangingPunct="1">
              <a:buFont typeface="Arial" panose="020B0604020202020204" pitchFamily="34" charset="0"/>
              <a:buChar char="•"/>
            </a:pPr>
            <a:r>
              <a:rPr lang="en-US" baseline="0" dirty="0"/>
              <a:t>Publish public keys/certificates</a:t>
            </a:r>
          </a:p>
          <a:p>
            <a:pPr marL="628650" lvl="1" indent="-171450" eaLnBrk="1" hangingPunct="1">
              <a:buFont typeface="Arial" panose="020B0604020202020204" pitchFamily="34" charset="0"/>
              <a:buChar char="•"/>
            </a:pPr>
            <a:r>
              <a:rPr lang="en-US" baseline="0" dirty="0"/>
              <a:t>Certify that a key is tied to an individual/entity</a:t>
            </a:r>
          </a:p>
          <a:p>
            <a:pPr marL="628650" lvl="1" indent="-171450" eaLnBrk="1" hangingPunct="1">
              <a:buFont typeface="Arial" panose="020B0604020202020204" pitchFamily="34" charset="0"/>
              <a:buChar char="•"/>
            </a:pPr>
            <a:r>
              <a:rPr lang="en-US" baseline="0" dirty="0"/>
              <a:t>Provide verification of the validity of a public key</a:t>
            </a:r>
            <a:endParaRPr lang="en-US" dirty="0"/>
          </a:p>
          <a:p>
            <a:pPr eaLnBrk="1" hangingPunct="1"/>
            <a:endParaRPr lang="en-US" b="1" dirty="0"/>
          </a:p>
          <a:p>
            <a:pPr eaLnBrk="1" hangingPunct="1"/>
            <a:r>
              <a:rPr lang="en-US" b="1" dirty="0"/>
              <a:t>Key Generation: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Automated methods generate strong keys and are designed for user transparency and policy enforcement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Must have a high work factor which can be contributed to the level of randomness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Pseudo randomness – randomness generated by a computer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Random number generators are used</a:t>
            </a:r>
          </a:p>
          <a:p>
            <a:pPr eaLnBrk="1" hangingPunct="1"/>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269-270)</a:t>
            </a:r>
          </a:p>
          <a:p>
            <a:pPr eaLnBrk="1" hangingPunct="1">
              <a:spcBef>
                <a:spcPct val="0"/>
              </a:spcBef>
            </a:pPr>
            <a:r>
              <a:rPr lang="en-US" dirty="0"/>
              <a:t>Shon Harris CISSP All-in-One Exam Guide 4</a:t>
            </a:r>
            <a:r>
              <a:rPr lang="en-US" baseline="30000" dirty="0"/>
              <a:t>th</a:t>
            </a:r>
            <a:r>
              <a:rPr lang="en-US" dirty="0"/>
              <a:t> Edition (pgs. 725-733)</a:t>
            </a:r>
          </a:p>
        </p:txBody>
      </p:sp>
    </p:spTree>
    <p:extLst>
      <p:ext uri="{BB962C8B-B14F-4D97-AF65-F5344CB8AC3E}">
        <p14:creationId xmlns:p14="http://schemas.microsoft.com/office/powerpoint/2010/main" val="2801443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29" name="Rectangle 7"/>
          <p:cNvSpPr>
            <a:spLocks noGrp="1" noChangeArrowheads="1"/>
          </p:cNvSpPr>
          <p:nvPr>
            <p:ph type="sldNum" sz="quarter" idx="5"/>
          </p:nvPr>
        </p:nvSpPr>
        <p:spPr>
          <a:noFill/>
        </p:spPr>
        <p:txBody>
          <a:bodyPr/>
          <a:lstStyle/>
          <a:p>
            <a:fld id="{6454C01D-3599-44A4-9F0E-62BDA4717114}" type="slidenum">
              <a:rPr lang="en-US" smtClean="0">
                <a:solidFill>
                  <a:srgbClr val="000000"/>
                </a:solidFill>
                <a:cs typeface="Arial" charset="0"/>
              </a:rPr>
              <a:pPr/>
              <a:t>57</a:t>
            </a:fld>
            <a:endParaRPr lang="en-US" dirty="0">
              <a:solidFill>
                <a:srgbClr val="000000"/>
              </a:solidFill>
              <a:cs typeface="Arial" charset="0"/>
            </a:endParaRPr>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a:xfrm>
            <a:off x="914401" y="4416426"/>
            <a:ext cx="5029200" cy="4183063"/>
          </a:xfrm>
          <a:noFill/>
          <a:ln/>
        </p:spPr>
        <p:txBody>
          <a:bodyPr/>
          <a:lstStyle/>
          <a:p>
            <a:r>
              <a:rPr lang="en-US" dirty="0"/>
              <a:t>Entrust and Verisign – most used private sector CAs</a:t>
            </a:r>
          </a:p>
          <a:p>
            <a:pPr eaLnBrk="1" hangingPunct="1">
              <a:spcBef>
                <a:spcPct val="0"/>
              </a:spcBef>
            </a:pPr>
            <a:endParaRPr lang="en-US" b="1" dirty="0"/>
          </a:p>
          <a:p>
            <a:pPr eaLnBrk="1" hangingPunct="1"/>
            <a:endParaRPr lang="en-US" dirty="0"/>
          </a:p>
        </p:txBody>
      </p:sp>
    </p:spTree>
    <p:extLst>
      <p:ext uri="{BB962C8B-B14F-4D97-AF65-F5344CB8AC3E}">
        <p14:creationId xmlns:p14="http://schemas.microsoft.com/office/powerpoint/2010/main" val="664466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verify sender’s identity with information that is bound to the public key</a:t>
            </a:r>
          </a:p>
          <a:p>
            <a:endParaRPr lang="en-US" dirty="0"/>
          </a:p>
          <a:p>
            <a:r>
              <a:rPr lang="en-US" dirty="0"/>
              <a:t>Example:</a:t>
            </a:r>
          </a:p>
          <a:p>
            <a:r>
              <a:rPr lang="en-US" dirty="0"/>
              <a:t>Create a new e-mail (in Outlook)</a:t>
            </a:r>
          </a:p>
          <a:p>
            <a:r>
              <a:rPr lang="en-US" dirty="0"/>
              <a:t>Subject and Body</a:t>
            </a:r>
          </a:p>
          <a:p>
            <a:r>
              <a:rPr lang="en-US" dirty="0"/>
              <a:t>Send to us.army.mil account</a:t>
            </a:r>
          </a:p>
          <a:p>
            <a:r>
              <a:rPr lang="en-US" dirty="0"/>
              <a:t>From Message menu at far right, select under Options,</a:t>
            </a:r>
          </a:p>
          <a:p>
            <a:r>
              <a:rPr lang="en-US" dirty="0"/>
              <a:t>The envelope icon for “Digitally Sign Message”</a:t>
            </a:r>
          </a:p>
          <a:p>
            <a:r>
              <a:rPr lang="en-US" dirty="0"/>
              <a:t>The envelope icon for “Encrypt” (message)</a:t>
            </a:r>
          </a:p>
          <a:p>
            <a:r>
              <a:rPr lang="en-US" dirty="0"/>
              <a:t>Send (may have to enter CAC pin)</a:t>
            </a:r>
          </a:p>
          <a:p>
            <a:r>
              <a:rPr lang="en-US" dirty="0"/>
              <a:t>Open message (sent to the us.army.mil account)</a:t>
            </a:r>
          </a:p>
          <a:p>
            <a:r>
              <a:rPr lang="en-US" dirty="0"/>
              <a:t>Click on the blue lock (too far right of signed by (above the Body)</a:t>
            </a:r>
          </a:p>
          <a:p>
            <a:r>
              <a:rPr lang="en-US" dirty="0"/>
              <a:t>A pop-up will appear showing details of certificate (Message Security Properties)</a:t>
            </a:r>
          </a:p>
          <a:p>
            <a:endParaRPr lang="en-US" dirty="0"/>
          </a:p>
        </p:txBody>
      </p:sp>
      <p:sp>
        <p:nvSpPr>
          <p:cNvPr id="4" name="Slide Number Placeholder 3"/>
          <p:cNvSpPr>
            <a:spLocks noGrp="1"/>
          </p:cNvSpPr>
          <p:nvPr>
            <p:ph type="sldNum" sz="quarter" idx="10"/>
          </p:nvPr>
        </p:nvSpPr>
        <p:spPr/>
        <p:txBody>
          <a:bodyPr/>
          <a:lstStyle/>
          <a:p>
            <a:pPr>
              <a:defRPr/>
            </a:pPr>
            <a:fld id="{3A0FB3EE-E4F1-4985-825D-4E3A9C3E3743}" type="slidenum">
              <a:rPr lang="en-US" smtClean="0">
                <a:solidFill>
                  <a:srgbClr val="000000"/>
                </a:solidFill>
              </a:rPr>
              <a:pPr>
                <a:defRPr/>
              </a:pPr>
              <a:t>58</a:t>
            </a:fld>
            <a:endParaRPr lang="en-US" dirty="0">
              <a:solidFill>
                <a:srgbClr val="000000"/>
              </a:solidFill>
            </a:endParaRPr>
          </a:p>
        </p:txBody>
      </p:sp>
    </p:spTree>
    <p:extLst>
      <p:ext uri="{BB962C8B-B14F-4D97-AF65-F5344CB8AC3E}">
        <p14:creationId xmlns:p14="http://schemas.microsoft.com/office/powerpoint/2010/main" val="600643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7"/>
          <p:cNvSpPr>
            <a:spLocks noGrp="1" noChangeArrowheads="1"/>
          </p:cNvSpPr>
          <p:nvPr>
            <p:ph type="sldNum" sz="quarter" idx="5"/>
          </p:nvPr>
        </p:nvSpPr>
        <p:spPr>
          <a:noFill/>
        </p:spPr>
        <p:txBody>
          <a:bodyPr/>
          <a:lstStyle/>
          <a:p>
            <a:fld id="{71CEE669-9E29-4CBC-9844-438315E84109}" type="slidenum">
              <a:rPr lang="en-US" smtClean="0">
                <a:solidFill>
                  <a:srgbClr val="000000"/>
                </a:solidFill>
                <a:cs typeface="Arial" charset="0"/>
              </a:rPr>
              <a:pPr/>
              <a:t>59</a:t>
            </a:fld>
            <a:endParaRPr lang="en-US" dirty="0">
              <a:solidFill>
                <a:srgbClr val="000000"/>
              </a:solidFill>
              <a:cs typeface="Arial" charset="0"/>
            </a:endParaRPr>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a:xfrm>
            <a:off x="914401" y="4416426"/>
            <a:ext cx="5029200" cy="4414838"/>
          </a:xfrm>
          <a:noFill/>
          <a:ln/>
        </p:spPr>
        <p:txBody>
          <a:bodyPr/>
          <a:lstStyle/>
          <a:p>
            <a:pPr eaLnBrk="1" hangingPunct="1"/>
            <a:r>
              <a:rPr lang="en-US" sz="1200" b="1" i="0" u="none" strike="noStrike" kern="1200" baseline="0" dirty="0">
                <a:solidFill>
                  <a:schemeClr val="tx1"/>
                </a:solidFill>
                <a:latin typeface="+mn-lt"/>
                <a:ea typeface="+mn-ea"/>
                <a:cs typeface="+mn-cs"/>
              </a:rPr>
              <a:t>certificate authority (CA) </a:t>
            </a:r>
            <a:r>
              <a:rPr lang="en-US" sz="1200" b="0" i="0" u="none" strike="noStrike" kern="1200" baseline="0" dirty="0">
                <a:solidFill>
                  <a:schemeClr val="tx1"/>
                </a:solidFill>
                <a:latin typeface="+mn-lt"/>
                <a:ea typeface="+mn-ea"/>
                <a:cs typeface="+mn-cs"/>
              </a:rPr>
              <a:t>An agency that authenticates and distributes digital certificates.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dirty="0">
              <a:cs typeface="Arial" charset="0"/>
            </a:endParaRPr>
          </a:p>
          <a:p>
            <a:pPr eaLnBrk="1" hangingPunct="1"/>
            <a:r>
              <a:rPr lang="en-US" dirty="0">
                <a:cs typeface="Arial" charset="0"/>
              </a:rPr>
              <a:t>Certificate Authority (CA)</a:t>
            </a:r>
          </a:p>
          <a:p>
            <a:pPr marL="628650" lvl="1" indent="-171450" eaLnBrk="1" hangingPunct="1">
              <a:buFont typeface="Arial" panose="020B0604020202020204" pitchFamily="34" charset="0"/>
              <a:buChar char="•"/>
            </a:pPr>
            <a:r>
              <a:rPr lang="en-US" dirty="0">
                <a:cs typeface="Arial" charset="0"/>
              </a:rPr>
              <a:t> Trust begins with the root CA.</a:t>
            </a:r>
          </a:p>
          <a:p>
            <a:pPr marL="628650" lvl="1" indent="-171450" eaLnBrk="1" hangingPunct="1">
              <a:buFont typeface="Arial" panose="020B0604020202020204" pitchFamily="34" charset="0"/>
              <a:buChar char="•"/>
            </a:pPr>
            <a:r>
              <a:rPr lang="en-US" dirty="0">
                <a:cs typeface="Arial" charset="0"/>
              </a:rPr>
              <a:t> Signs certificates with its private key</a:t>
            </a:r>
          </a:p>
          <a:p>
            <a:pPr marL="628650" lvl="1" indent="-171450" eaLnBrk="1" hangingPunct="1">
              <a:buFont typeface="Arial" panose="020B0604020202020204" pitchFamily="34" charset="0"/>
              <a:buChar char="•"/>
            </a:pPr>
            <a:r>
              <a:rPr lang="en-US" dirty="0">
                <a:cs typeface="Arial" charset="0"/>
              </a:rPr>
              <a:t> Users are referred to as subscribers</a:t>
            </a:r>
          </a:p>
          <a:p>
            <a:pPr marL="628650" lvl="1" indent="-171450" eaLnBrk="1" hangingPunct="1">
              <a:buFont typeface="Arial" panose="020B0604020202020204" pitchFamily="34" charset="0"/>
              <a:buChar char="•"/>
            </a:pPr>
            <a:r>
              <a:rPr lang="en-US" dirty="0">
                <a:cs typeface="Arial" charset="0"/>
              </a:rPr>
              <a:t> Public CAs operate via the internet</a:t>
            </a:r>
          </a:p>
          <a:p>
            <a:pPr marL="628650" lvl="1" indent="-171450" eaLnBrk="1" hangingPunct="1">
              <a:buFont typeface="Arial" panose="020B0604020202020204" pitchFamily="34" charset="0"/>
              <a:buChar char="•"/>
            </a:pPr>
            <a:r>
              <a:rPr lang="en-US" dirty="0">
                <a:cs typeface="Arial" charset="0"/>
              </a:rPr>
              <a:t> Private CAs operate in organizations</a:t>
            </a:r>
          </a:p>
          <a:p>
            <a:pPr eaLnBrk="1" hangingPunct="1"/>
            <a:endParaRPr lang="en-US" dirty="0">
              <a:cs typeface="Arial" charset="0"/>
            </a:endParaRPr>
          </a:p>
          <a:p>
            <a:r>
              <a:rPr lang="en-US" sz="1200" b="1" i="0" u="none" strike="noStrike" kern="1200" baseline="0" dirty="0">
                <a:solidFill>
                  <a:schemeClr val="tx1"/>
                </a:solidFill>
                <a:latin typeface="+mn-lt"/>
                <a:ea typeface="+mn-ea"/>
                <a:cs typeface="+mn-cs"/>
              </a:rPr>
              <a:t>registration authority (RA) </a:t>
            </a:r>
            <a:r>
              <a:rPr lang="en-US" sz="1200" b="0" i="0" u="none" strike="noStrike" kern="1200" baseline="0" dirty="0">
                <a:solidFill>
                  <a:schemeClr val="tx1"/>
                </a:solidFill>
                <a:latin typeface="+mn-lt"/>
                <a:ea typeface="+mn-ea"/>
                <a:cs typeface="+mn-cs"/>
              </a:rPr>
              <a:t>A read-only version of a certificate authority that is able to</a:t>
            </a:r>
          </a:p>
          <a:p>
            <a:r>
              <a:rPr lang="en-US" sz="1200" b="0" i="0" u="none" strike="noStrike" kern="1200" baseline="0" dirty="0">
                <a:solidFill>
                  <a:schemeClr val="tx1"/>
                </a:solidFill>
                <a:latin typeface="+mn-lt"/>
                <a:ea typeface="+mn-ea"/>
                <a:cs typeface="+mn-cs"/>
              </a:rPr>
              <a:t>distribute the CRL and perform certificate verification processes but is not able to create</a:t>
            </a:r>
          </a:p>
          <a:p>
            <a:r>
              <a:rPr lang="en-US" sz="1200" b="0" i="0" u="none" strike="noStrike" kern="1200" baseline="0" dirty="0">
                <a:solidFill>
                  <a:schemeClr val="tx1"/>
                </a:solidFill>
                <a:latin typeface="+mn-lt"/>
                <a:ea typeface="+mn-ea"/>
                <a:cs typeface="+mn-cs"/>
              </a:rPr>
              <a:t>new certificates. An RA is used to share the workload of a CA.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r>
              <a:rPr lang="en-US" dirty="0">
                <a:cs typeface="Arial" charset="0"/>
              </a:rPr>
              <a:t>Registration Authority (RA) - Does </a:t>
            </a:r>
            <a:r>
              <a:rPr lang="en-US" u="sng" dirty="0">
                <a:cs typeface="Arial" charset="0"/>
              </a:rPr>
              <a:t>not</a:t>
            </a:r>
            <a:r>
              <a:rPr lang="en-US" dirty="0">
                <a:cs typeface="Arial" charset="0"/>
              </a:rPr>
              <a:t> issue certificates</a:t>
            </a:r>
          </a:p>
          <a:p>
            <a:pPr eaLnBrk="1" hangingPunct="1"/>
            <a:r>
              <a:rPr lang="en-US" dirty="0">
                <a:cs typeface="Arial" charset="0"/>
              </a:rPr>
              <a:t>Also referred to as</a:t>
            </a:r>
            <a:r>
              <a:rPr lang="en-US" baseline="0" dirty="0">
                <a:cs typeface="Arial" charset="0"/>
              </a:rPr>
              <a:t> LRA (Local Registration Authority)</a:t>
            </a:r>
          </a:p>
          <a:p>
            <a:pPr eaLnBrk="1" hangingPunct="1"/>
            <a:endParaRPr lang="en-US" dirty="0">
              <a:cs typeface="Arial" charset="0"/>
            </a:endParaRPr>
          </a:p>
          <a:p>
            <a:pPr eaLnBrk="1" hangingPunct="1"/>
            <a:r>
              <a:rPr lang="en-US" dirty="0">
                <a:cs typeface="Arial" charset="0"/>
              </a:rPr>
              <a:t>Certificate Server:</a:t>
            </a:r>
          </a:p>
          <a:p>
            <a:pPr marL="628650" lvl="1" indent="-171450" eaLnBrk="1" hangingPunct="1">
              <a:buFont typeface="Arial" panose="020B0604020202020204" pitchFamily="34" charset="0"/>
              <a:buChar char="•"/>
            </a:pPr>
            <a:r>
              <a:rPr lang="en-US" dirty="0">
                <a:cs typeface="Arial" charset="0"/>
              </a:rPr>
              <a:t> Allows administrator to set policies in one location and to centrally manage all users certificates.</a:t>
            </a:r>
          </a:p>
          <a:p>
            <a:pPr marL="628650" lvl="1" indent="-171450" eaLnBrk="1" hangingPunct="1">
              <a:buFont typeface="Arial" panose="020B0604020202020204" pitchFamily="34" charset="0"/>
              <a:buChar char="•"/>
            </a:pPr>
            <a:r>
              <a:rPr lang="en-US" dirty="0">
                <a:cs typeface="Arial" charset="0"/>
              </a:rPr>
              <a:t> Microsoft Windows Server 2000/2003 can function as its own certificate server. </a:t>
            </a:r>
          </a:p>
          <a:p>
            <a:pPr eaLnBrk="1" hangingPunct="1"/>
            <a:endParaRPr lang="en-US" dirty="0">
              <a:cs typeface="Arial" charset="0"/>
            </a:endParaRPr>
          </a:p>
          <a:p>
            <a:pPr eaLnBrk="1" hangingPunct="1">
              <a:spcBef>
                <a:spcPct val="0"/>
              </a:spcBef>
            </a:pPr>
            <a:r>
              <a:rPr lang="en-US" b="1" dirty="0">
                <a:cs typeface="Arial" charset="0"/>
              </a:rPr>
              <a:t>Sources:</a:t>
            </a:r>
            <a:r>
              <a:rPr lang="en-US" dirty="0">
                <a:cs typeface="Arial" charset="0"/>
              </a:rPr>
              <a:t> </a:t>
            </a:r>
          </a:p>
          <a:p>
            <a:pPr eaLnBrk="1" hangingPunct="1">
              <a:spcBef>
                <a:spcPct val="0"/>
              </a:spcBef>
            </a:pPr>
            <a:r>
              <a:rPr lang="en-US" dirty="0">
                <a:cs typeface="Arial" charset="0"/>
              </a:rPr>
              <a:t>(ISC)2 CBK 2008 (pgs. 269-270)</a:t>
            </a:r>
          </a:p>
          <a:p>
            <a:pPr eaLnBrk="1" hangingPunct="1">
              <a:spcBef>
                <a:spcPct val="0"/>
              </a:spcBef>
            </a:pPr>
            <a:r>
              <a:rPr lang="en-US" dirty="0">
                <a:cs typeface="Arial" charset="0"/>
              </a:rPr>
              <a:t>Shon Harris CISSP All-in-One Exam Guide 4</a:t>
            </a:r>
            <a:r>
              <a:rPr lang="en-US" baseline="30000" dirty="0">
                <a:cs typeface="Arial" charset="0"/>
              </a:rPr>
              <a:t>th</a:t>
            </a:r>
            <a:r>
              <a:rPr lang="en-US" dirty="0">
                <a:cs typeface="Arial" charset="0"/>
              </a:rPr>
              <a:t> Edition (pgs. 725-733)</a:t>
            </a:r>
          </a:p>
        </p:txBody>
      </p:sp>
    </p:spTree>
    <p:extLst>
      <p:ext uri="{BB962C8B-B14F-4D97-AF65-F5344CB8AC3E}">
        <p14:creationId xmlns:p14="http://schemas.microsoft.com/office/powerpoint/2010/main" val="1726667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1" name="Rectangle 7"/>
          <p:cNvSpPr>
            <a:spLocks noGrp="1" noChangeArrowheads="1"/>
          </p:cNvSpPr>
          <p:nvPr>
            <p:ph type="sldNum" sz="quarter" idx="5"/>
          </p:nvPr>
        </p:nvSpPr>
        <p:spPr>
          <a:noFill/>
        </p:spPr>
        <p:txBody>
          <a:bodyPr/>
          <a:lstStyle/>
          <a:p>
            <a:fld id="{88E32944-572C-4F62-9E4D-ADDAFA040923}" type="slidenum">
              <a:rPr lang="en-US" smtClean="0">
                <a:solidFill>
                  <a:srgbClr val="000000"/>
                </a:solidFill>
                <a:cs typeface="Arial" charset="0"/>
              </a:rPr>
              <a:pPr/>
              <a:t>60</a:t>
            </a:fld>
            <a:endParaRPr lang="en-US" dirty="0">
              <a:solidFill>
                <a:srgbClr val="000000"/>
              </a:solidFill>
              <a:cs typeface="Arial" charset="0"/>
            </a:endParaRPr>
          </a:p>
        </p:txBody>
      </p:sp>
      <p:sp>
        <p:nvSpPr>
          <p:cNvPr id="450562" name="Rectangle 2"/>
          <p:cNvSpPr>
            <a:spLocks noGrp="1" noRot="1" noChangeAspect="1" noChangeArrowheads="1" noTextEdit="1"/>
          </p:cNvSpPr>
          <p:nvPr>
            <p:ph type="sldImg"/>
          </p:nvPr>
        </p:nvSpPr>
        <p:spPr>
          <a:ln/>
        </p:spPr>
      </p:sp>
      <p:sp>
        <p:nvSpPr>
          <p:cNvPr id="450563" name="Rectangle 3"/>
          <p:cNvSpPr>
            <a:spLocks noGrp="1" noChangeArrowheads="1"/>
          </p:cNvSpPr>
          <p:nvPr>
            <p:ph type="body" idx="1"/>
          </p:nvPr>
        </p:nvSpPr>
        <p:spPr>
          <a:xfrm>
            <a:off x="914401" y="4416426"/>
            <a:ext cx="5029200" cy="4183063"/>
          </a:xfrm>
          <a:noFill/>
          <a:ln/>
        </p:spPr>
        <p:txBody>
          <a:bodyPr/>
          <a:lstStyle/>
          <a:p>
            <a:r>
              <a:rPr lang="en-US" sz="1200" b="1" kern="1200" dirty="0">
                <a:solidFill>
                  <a:schemeClr val="tx1"/>
                </a:solidFill>
                <a:effectLst/>
                <a:latin typeface="+mn-lt"/>
                <a:ea typeface="+mn-ea"/>
                <a:cs typeface="+mn-cs"/>
              </a:rPr>
              <a:t>Single Authority Trust</a:t>
            </a: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third-party central certifying authority signs a certificate and authenticates the owner of the key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Users trust the authority and, by association, trust all keys issued by that authority</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Hierarchical Trust</a:t>
            </a: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Root CA is typically responsible for authentication outside the organization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Intermediate and Leaf CAs are distributed throughout the organization to facilitate registration and distribution of certificates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level is updated by the other levels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Root CA’s public key is the most trusted key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Designed by establishing the subordinate trust relationships between the root CA and the subordinate CAs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subordinate CA can establish its own subordinate relations with the other CAs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Resulting hierarchical architecture looks like a tree, in which the trusted anchor plays the role of a root their organization may consist of tens thousand users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Hybrid-Cross Certification</a:t>
            </a: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Combination of hierarchical and mesh models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This is when two or more separate authorities establish a trust relationship among each other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This model is best suited for peer-to-peer relationships, such as business partners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Represents a cross-certification among the root CA of the different hierarchical structures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Can take place at the merge of the different companies or in establishment of the strategic partnership</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Results in eliminating the trusted distribution of the root CA certificate belonging to one organization among the users within the other organization may consist of tens thousand users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Web of Trust</a:t>
            </a: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 parties involved trust each other equally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There is no CA to certify certificate owners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Designed by an establishment of horizontal trust relationships between others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PGP is an example of Web of Trust</a:t>
            </a:r>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269-270)</a:t>
            </a:r>
          </a:p>
          <a:p>
            <a:pPr eaLnBrk="1" hangingPunct="1">
              <a:spcBef>
                <a:spcPct val="0"/>
              </a:spcBef>
            </a:pPr>
            <a:r>
              <a:rPr lang="en-US" dirty="0"/>
              <a:t>Shon Harris CISSP All-in-One Exam Guide 4</a:t>
            </a:r>
            <a:r>
              <a:rPr lang="en-US" baseline="30000" dirty="0"/>
              <a:t>th</a:t>
            </a:r>
            <a:r>
              <a:rPr lang="en-US" dirty="0"/>
              <a:t> Edition (pgs. 725-733)</a:t>
            </a:r>
          </a:p>
        </p:txBody>
      </p:sp>
    </p:spTree>
    <p:extLst>
      <p:ext uri="{BB962C8B-B14F-4D97-AF65-F5344CB8AC3E}">
        <p14:creationId xmlns:p14="http://schemas.microsoft.com/office/powerpoint/2010/main" val="2698535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7"/>
          <p:cNvSpPr>
            <a:spLocks noGrp="1" noChangeArrowheads="1"/>
          </p:cNvSpPr>
          <p:nvPr>
            <p:ph type="sldNum" sz="quarter" idx="5"/>
          </p:nvPr>
        </p:nvSpPr>
        <p:spPr>
          <a:noFill/>
        </p:spPr>
        <p:txBody>
          <a:bodyPr/>
          <a:lstStyle/>
          <a:p>
            <a:fld id="{2DEEF6AB-812B-43A1-A716-586AAD899DB4}" type="slidenum">
              <a:rPr lang="en-US" smtClean="0">
                <a:solidFill>
                  <a:srgbClr val="000000"/>
                </a:solidFill>
                <a:cs typeface="Arial" charset="0"/>
              </a:rPr>
              <a:pPr/>
              <a:t>61</a:t>
            </a:fld>
            <a:endParaRPr lang="en-US" dirty="0">
              <a:solidFill>
                <a:srgbClr val="000000"/>
              </a:solidFill>
              <a:cs typeface="Arial" charset="0"/>
            </a:endParaRPr>
          </a:p>
        </p:txBody>
      </p:sp>
      <p:sp>
        <p:nvSpPr>
          <p:cNvPr id="440322" name="Rectangle 2"/>
          <p:cNvSpPr>
            <a:spLocks noGrp="1" noRot="1" noChangeAspect="1" noChangeArrowheads="1" noTextEdit="1"/>
          </p:cNvSpPr>
          <p:nvPr>
            <p:ph type="sldImg"/>
          </p:nvPr>
        </p:nvSpPr>
        <p:spPr>
          <a:ln/>
        </p:spPr>
      </p:sp>
      <p:sp>
        <p:nvSpPr>
          <p:cNvPr id="440323"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mn-lt"/>
                <a:ea typeface="+mn-ea"/>
                <a:cs typeface="+mn-cs"/>
              </a:rPr>
              <a:t>certificate revocation list (CRL) </a:t>
            </a:r>
            <a:r>
              <a:rPr lang="en-US" sz="1200" b="0" i="0" u="none" strike="noStrike" kern="1200" baseline="0" dirty="0">
                <a:solidFill>
                  <a:schemeClr val="tx1"/>
                </a:solidFill>
                <a:latin typeface="+mn-lt"/>
                <a:ea typeface="+mn-ea"/>
                <a:cs typeface="+mn-cs"/>
              </a:rPr>
              <a:t>The list of certificates that have been revoked by a certificate authority before the lifetimes of the certificates have expired.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r>
              <a:rPr lang="en-US" dirty="0"/>
              <a:t> </a:t>
            </a:r>
          </a:p>
          <a:p>
            <a:pPr marL="171450" indent="-171450" eaLnBrk="1" hangingPunct="1">
              <a:spcBef>
                <a:spcPct val="0"/>
              </a:spcBef>
              <a:buFont typeface="Arial" panose="020B0604020202020204" pitchFamily="34" charset="0"/>
              <a:buChar char="•"/>
            </a:pPr>
            <a:r>
              <a:rPr lang="en-US" dirty="0"/>
              <a:t>CRL can be distributed or stored locally.</a:t>
            </a:r>
          </a:p>
          <a:p>
            <a:pPr marL="171450" indent="-171450" eaLnBrk="1" hangingPunct="1">
              <a:spcBef>
                <a:spcPct val="0"/>
              </a:spcBef>
              <a:buFont typeface="Arial" panose="020B0604020202020204" pitchFamily="34" charset="0"/>
              <a:buChar char="•"/>
            </a:pPr>
            <a:r>
              <a:rPr lang="en-US" dirty="0"/>
              <a:t> Users should verify another’s identity through a CA by checking the CRL to make sure it is valid.</a:t>
            </a:r>
          </a:p>
          <a:p>
            <a:pPr eaLnBrk="1" hangingPunct="1">
              <a:spcBef>
                <a:spcPct val="0"/>
              </a:spcBef>
              <a:buFontTx/>
              <a:buChar char="•"/>
            </a:pPr>
            <a:endParaRPr lang="en-US" dirty="0"/>
          </a:p>
          <a:p>
            <a:pPr eaLnBrk="1" hangingPunct="1">
              <a:spcBef>
                <a:spcPct val="0"/>
              </a:spcBef>
            </a:pPr>
            <a:r>
              <a:rPr lang="en-US" b="1" dirty="0"/>
              <a:t>Sources:</a:t>
            </a:r>
            <a:r>
              <a:rPr lang="en-US" dirty="0"/>
              <a:t> </a:t>
            </a:r>
          </a:p>
          <a:p>
            <a:pPr eaLnBrk="1" hangingPunct="1">
              <a:spcBef>
                <a:spcPct val="0"/>
              </a:spcBef>
            </a:pPr>
            <a:r>
              <a:rPr lang="en-US" dirty="0"/>
              <a:t>(ISC)2 CBK 2008 (pgs. 269-270)</a:t>
            </a:r>
          </a:p>
          <a:p>
            <a:pPr eaLnBrk="1" hangingPunct="1">
              <a:spcBef>
                <a:spcPct val="0"/>
              </a:spcBef>
            </a:pPr>
            <a:r>
              <a:rPr lang="en-US" dirty="0"/>
              <a:t>Shon Harris CISSP All-in-One Exam Guide 4</a:t>
            </a:r>
            <a:r>
              <a:rPr lang="en-US" baseline="30000" dirty="0"/>
              <a:t>th</a:t>
            </a:r>
            <a:r>
              <a:rPr lang="en-US" dirty="0"/>
              <a:t> Edition (pgs. 725-733)</a:t>
            </a:r>
          </a:p>
        </p:txBody>
      </p:sp>
    </p:spTree>
    <p:extLst>
      <p:ext uri="{BB962C8B-B14F-4D97-AF65-F5344CB8AC3E}">
        <p14:creationId xmlns:p14="http://schemas.microsoft.com/office/powerpoint/2010/main" val="39524859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7"/>
          <p:cNvSpPr>
            <a:spLocks noGrp="1" noChangeArrowheads="1"/>
          </p:cNvSpPr>
          <p:nvPr>
            <p:ph type="sldNum" sz="quarter" idx="5"/>
          </p:nvPr>
        </p:nvSpPr>
        <p:spPr>
          <a:noFill/>
        </p:spPr>
        <p:txBody>
          <a:bodyPr/>
          <a:lstStyle/>
          <a:p>
            <a:fld id="{CC3ACD45-4C72-4AB0-831D-470A8031DD0A}" type="slidenum">
              <a:rPr lang="en-US" smtClean="0">
                <a:solidFill>
                  <a:srgbClr val="000000"/>
                </a:solidFill>
                <a:cs typeface="Arial" charset="0"/>
              </a:rPr>
              <a:pPr/>
              <a:t>62</a:t>
            </a:fld>
            <a:endParaRPr lang="en-US" dirty="0">
              <a:solidFill>
                <a:srgbClr val="000000"/>
              </a:solidFill>
              <a:cs typeface="Arial" charset="0"/>
            </a:endParaRPr>
          </a:p>
        </p:txBody>
      </p:sp>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a:ln/>
        </p:spPr>
        <p:txBody>
          <a:bodyPr/>
          <a:lstStyle/>
          <a:p>
            <a:pPr eaLnBrk="1" hangingPunct="1">
              <a:spcBef>
                <a:spcPct val="0"/>
              </a:spcBef>
            </a:pPr>
            <a:r>
              <a:rPr lang="en-US" dirty="0"/>
              <a:t>In the browser</a:t>
            </a:r>
          </a:p>
          <a:p>
            <a:pPr eaLnBrk="1" hangingPunct="1">
              <a:spcBef>
                <a:spcPct val="0"/>
              </a:spcBef>
            </a:pPr>
            <a:endParaRPr lang="en-US" dirty="0"/>
          </a:p>
          <a:p>
            <a:pPr eaLnBrk="1" hangingPunct="1">
              <a:spcBef>
                <a:spcPct val="0"/>
              </a:spcBef>
            </a:pPr>
            <a:r>
              <a:rPr lang="en-US" dirty="0"/>
              <a:t>Checks with CA in real time although information</a:t>
            </a:r>
            <a:r>
              <a:rPr lang="en-US" baseline="0" dirty="0"/>
              <a:t> maintained by CA may not reflect real time</a:t>
            </a:r>
          </a:p>
          <a:p>
            <a:pPr eaLnBrk="1" hangingPunct="1">
              <a:spcBef>
                <a:spcPct val="0"/>
              </a:spcBef>
            </a:pPr>
            <a:endParaRPr lang="en-US" baseline="0" dirty="0"/>
          </a:p>
          <a:p>
            <a:r>
              <a:rPr lang="en-US" sz="1200" b="1" i="0" u="none" strike="noStrike" kern="1200" baseline="0" dirty="0">
                <a:solidFill>
                  <a:schemeClr val="tx1"/>
                </a:solidFill>
                <a:latin typeface="+mn-lt"/>
                <a:ea typeface="+mn-ea"/>
                <a:cs typeface="+mn-cs"/>
              </a:rPr>
              <a:t>Online Certificate Status Protocol (OCSP) </a:t>
            </a:r>
            <a:r>
              <a:rPr lang="en-US" sz="1200" b="0" i="0" u="none" strike="noStrike" kern="1200" baseline="0" dirty="0">
                <a:solidFill>
                  <a:schemeClr val="tx1"/>
                </a:solidFill>
                <a:latin typeface="+mn-lt"/>
                <a:ea typeface="+mn-ea"/>
                <a:cs typeface="+mn-cs"/>
              </a:rPr>
              <a:t>A real-time facility for verifying the validity</a:t>
            </a:r>
          </a:p>
          <a:p>
            <a:r>
              <a:rPr lang="en-US" sz="1200" b="0" i="0" u="none" strike="noStrike" kern="1200" baseline="0" dirty="0">
                <a:solidFill>
                  <a:schemeClr val="tx1"/>
                </a:solidFill>
                <a:latin typeface="+mn-lt"/>
                <a:ea typeface="+mn-ea"/>
                <a:cs typeface="+mn-cs"/>
              </a:rPr>
              <a:t>of a digital certificate and confirming that it has not been revoked by the issuing certificate</a:t>
            </a:r>
          </a:p>
          <a:p>
            <a:r>
              <a:rPr lang="en-US" sz="1200" b="0" i="0" u="none" strike="noStrike" kern="1200" baseline="0" dirty="0">
                <a:solidFill>
                  <a:schemeClr val="tx1"/>
                </a:solidFill>
                <a:latin typeface="+mn-lt"/>
                <a:ea typeface="+mn-ea"/>
                <a:cs typeface="+mn-cs"/>
              </a:rPr>
              <a:t>authority.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baseline="0" dirty="0"/>
          </a:p>
          <a:p>
            <a:pPr eaLnBrk="1" hangingPunct="1">
              <a:spcBef>
                <a:spcPct val="0"/>
              </a:spcBef>
            </a:pPr>
            <a:endParaRPr lang="en-US" baseline="0" dirty="0"/>
          </a:p>
          <a:p>
            <a:pPr eaLnBrk="1" hangingPunct="1">
              <a:spcBef>
                <a:spcPct val="0"/>
              </a:spcBef>
            </a:pPr>
            <a:r>
              <a:rPr lang="en-US" b="1" dirty="0"/>
              <a:t>Sources:</a:t>
            </a:r>
            <a:r>
              <a:rPr lang="en-US" dirty="0"/>
              <a:t> </a:t>
            </a:r>
          </a:p>
          <a:p>
            <a:pPr eaLnBrk="1" hangingPunct="1">
              <a:spcBef>
                <a:spcPct val="0"/>
              </a:spcBef>
            </a:pPr>
            <a:r>
              <a:rPr lang="en-US" dirty="0"/>
              <a:t>(ISC)2 CBK 2008 (pgs. 269-270)</a:t>
            </a:r>
          </a:p>
          <a:p>
            <a:pPr eaLnBrk="1" hangingPunct="1">
              <a:spcBef>
                <a:spcPct val="0"/>
              </a:spcBef>
            </a:pPr>
            <a:r>
              <a:rPr lang="en-US" dirty="0"/>
              <a:t>Shon Harris CISSP All-in-One Exam Guide 4</a:t>
            </a:r>
            <a:r>
              <a:rPr lang="en-US" baseline="30000" dirty="0"/>
              <a:t>th</a:t>
            </a:r>
            <a:r>
              <a:rPr lang="en-US" dirty="0"/>
              <a:t> Edition (pgs. 725-733)</a:t>
            </a:r>
          </a:p>
        </p:txBody>
      </p:sp>
    </p:spTree>
    <p:extLst>
      <p:ext uri="{BB962C8B-B14F-4D97-AF65-F5344CB8AC3E}">
        <p14:creationId xmlns:p14="http://schemas.microsoft.com/office/powerpoint/2010/main" val="3926480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69" name="Rectangle 7"/>
          <p:cNvSpPr>
            <a:spLocks noGrp="1" noChangeArrowheads="1"/>
          </p:cNvSpPr>
          <p:nvPr>
            <p:ph type="sldNum" sz="quarter" idx="5"/>
          </p:nvPr>
        </p:nvSpPr>
        <p:spPr>
          <a:noFill/>
        </p:spPr>
        <p:txBody>
          <a:bodyPr/>
          <a:lstStyle/>
          <a:p>
            <a:fld id="{64ED365E-5CD8-45A2-8FDA-DDA80160E388}" type="slidenum">
              <a:rPr lang="en-US" smtClean="0">
                <a:solidFill>
                  <a:srgbClr val="000000"/>
                </a:solidFill>
                <a:cs typeface="Arial" charset="0"/>
              </a:rPr>
              <a:pPr/>
              <a:t>63</a:t>
            </a:fld>
            <a:endParaRPr lang="en-US" dirty="0">
              <a:solidFill>
                <a:srgbClr val="000000"/>
              </a:solidFill>
              <a:cs typeface="Arial" charset="0"/>
            </a:endParaRPr>
          </a:p>
        </p:txBody>
      </p:sp>
      <p:sp>
        <p:nvSpPr>
          <p:cNvPr id="442370" name="Rectangle 2"/>
          <p:cNvSpPr>
            <a:spLocks noGrp="1" noRot="1" noChangeAspect="1" noChangeArrowheads="1" noTextEdit="1"/>
          </p:cNvSpPr>
          <p:nvPr>
            <p:ph type="sldImg"/>
          </p:nvPr>
        </p:nvSpPr>
        <p:spPr>
          <a:ln/>
        </p:spPr>
      </p:sp>
      <p:sp>
        <p:nvSpPr>
          <p:cNvPr id="442371" name="Rectangle 3"/>
          <p:cNvSpPr>
            <a:spLocks noGrp="1" noChangeArrowheads="1"/>
          </p:cNvSpPr>
          <p:nvPr>
            <p:ph type="body" idx="1"/>
          </p:nvPr>
        </p:nvSpPr>
        <p:spPr>
          <a:noFill/>
          <a:ln/>
        </p:spPr>
        <p:txBody>
          <a:bodyPr/>
          <a:lstStyle/>
          <a:p>
            <a:pPr eaLnBrk="1" hangingPunct="1">
              <a:spcBef>
                <a:spcPct val="0"/>
              </a:spcBef>
            </a:pPr>
            <a:r>
              <a:rPr lang="en-US" b="1" dirty="0">
                <a:latin typeface="Arial Rounded MT Bold" pitchFamily="34" charset="0"/>
              </a:rPr>
              <a:t>Suspensions:</a:t>
            </a:r>
          </a:p>
          <a:p>
            <a:pPr marL="0" lvl="1" eaLnBrk="1" hangingPunct="1">
              <a:spcBef>
                <a:spcPct val="0"/>
              </a:spcBef>
              <a:buFontTx/>
              <a:buNone/>
            </a:pPr>
            <a:r>
              <a:rPr lang="en-US" dirty="0"/>
              <a:t>Suspend rather than expire certificates to make them temporarily invalid, particularly when you anticipate that the certificate holder will return to her normal course of duties.</a:t>
            </a:r>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269-270)</a:t>
            </a:r>
          </a:p>
          <a:p>
            <a:pPr eaLnBrk="1" hangingPunct="1">
              <a:spcBef>
                <a:spcPct val="0"/>
              </a:spcBef>
            </a:pPr>
            <a:r>
              <a:rPr lang="en-US" dirty="0"/>
              <a:t>Shon Harris CISSP All-in-One Exam Guide 4</a:t>
            </a:r>
            <a:r>
              <a:rPr lang="en-US" baseline="30000" dirty="0"/>
              <a:t>th</a:t>
            </a:r>
            <a:r>
              <a:rPr lang="en-US" dirty="0"/>
              <a:t> Edition (pgs. 725-733)</a:t>
            </a:r>
          </a:p>
        </p:txBody>
      </p:sp>
    </p:spTree>
    <p:extLst>
      <p:ext uri="{BB962C8B-B14F-4D97-AF65-F5344CB8AC3E}">
        <p14:creationId xmlns:p14="http://schemas.microsoft.com/office/powerpoint/2010/main" val="2973970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7"/>
          <p:cNvSpPr>
            <a:spLocks noGrp="1" noChangeArrowheads="1"/>
          </p:cNvSpPr>
          <p:nvPr>
            <p:ph type="sldNum" sz="quarter" idx="5"/>
          </p:nvPr>
        </p:nvSpPr>
        <p:spPr>
          <a:noFill/>
        </p:spPr>
        <p:txBody>
          <a:bodyPr/>
          <a:lstStyle/>
          <a:p>
            <a:fld id="{F4861AB0-2E50-47D0-AAEB-6BC8EA6DD364}" type="slidenum">
              <a:rPr lang="en-US" smtClean="0">
                <a:solidFill>
                  <a:srgbClr val="000000"/>
                </a:solidFill>
                <a:cs typeface="Arial" charset="0"/>
              </a:rPr>
              <a:pPr/>
              <a:t>64</a:t>
            </a:fld>
            <a:endParaRPr lang="en-US" dirty="0">
              <a:solidFill>
                <a:srgbClr val="000000"/>
              </a:solidFill>
              <a:cs typeface="Arial" charset="0"/>
            </a:endParaRPr>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a:noFill/>
          <a:ln/>
        </p:spPr>
        <p:txBody>
          <a:bodyPr/>
          <a:lstStyle/>
          <a:p>
            <a:pPr marL="171450" indent="-171450" eaLnBrk="1" hangingPunct="1">
              <a:buFont typeface="Arial" panose="020B0604020202020204" pitchFamily="34" charset="0"/>
              <a:buChar char="•"/>
            </a:pPr>
            <a:r>
              <a:rPr lang="en-US" dirty="0">
                <a:cs typeface="Arial" charset="0"/>
              </a:rPr>
              <a:t>Key length (key space): the more valuable the data, the longer the key</a:t>
            </a:r>
          </a:p>
          <a:p>
            <a:pPr marL="171450" indent="-171450" eaLnBrk="1" hangingPunct="1">
              <a:buFont typeface="Arial" panose="020B0604020202020204" pitchFamily="34" charset="0"/>
              <a:buChar char="•"/>
            </a:pPr>
            <a:r>
              <a:rPr lang="en-US" dirty="0" err="1">
                <a:cs typeface="Arial" charset="0"/>
              </a:rPr>
              <a:t>Cryptoperiod</a:t>
            </a:r>
            <a:r>
              <a:rPr lang="en-US" dirty="0">
                <a:cs typeface="Arial" charset="0"/>
              </a:rPr>
              <a:t>: more valuable data should be protected with keys that have a shorter lifetime.</a:t>
            </a:r>
          </a:p>
          <a:p>
            <a:pPr marL="171450" indent="-171450" eaLnBrk="1" hangingPunct="1">
              <a:buFont typeface="Arial" panose="020B0604020202020204" pitchFamily="34" charset="0"/>
              <a:buChar char="•"/>
            </a:pPr>
            <a:r>
              <a:rPr lang="en-US" dirty="0">
                <a:cs typeface="Arial" charset="0"/>
              </a:rPr>
              <a:t>PKI (x.509) keys and certificates are found in applications, such as: </a:t>
            </a:r>
          </a:p>
          <a:p>
            <a:pPr marL="628650" lvl="1" indent="-171450" eaLnBrk="1" hangingPunct="1">
              <a:buFont typeface="Arial" panose="020B0604020202020204" pitchFamily="34" charset="0"/>
              <a:buChar char="•"/>
            </a:pPr>
            <a:r>
              <a:rPr lang="en-US" dirty="0">
                <a:cs typeface="Arial" charset="0"/>
              </a:rPr>
              <a:t>IP/SEC and other VPN protocols  </a:t>
            </a:r>
          </a:p>
          <a:p>
            <a:pPr marL="628650" lvl="1" indent="-171450" eaLnBrk="1" hangingPunct="1">
              <a:buFont typeface="Arial" panose="020B0604020202020204" pitchFamily="34" charset="0"/>
              <a:buChar char="•"/>
            </a:pPr>
            <a:r>
              <a:rPr lang="en-US" dirty="0">
                <a:cs typeface="Arial" charset="0"/>
              </a:rPr>
              <a:t>Web based security protocols like SSL  </a:t>
            </a:r>
          </a:p>
          <a:p>
            <a:pPr marL="628650" lvl="1" indent="-171450" eaLnBrk="1" hangingPunct="1">
              <a:buFont typeface="Arial" panose="020B0604020202020204" pitchFamily="34" charset="0"/>
              <a:buChar char="•"/>
            </a:pPr>
            <a:r>
              <a:rPr lang="en-US" dirty="0">
                <a:cs typeface="Arial" charset="0"/>
              </a:rPr>
              <a:t>Transaction layer security </a:t>
            </a:r>
          </a:p>
          <a:p>
            <a:pPr marL="628650" lvl="1" indent="-171450" eaLnBrk="1" hangingPunct="1">
              <a:buFont typeface="Arial" panose="020B0604020202020204" pitchFamily="34" charset="0"/>
              <a:buChar char="•"/>
            </a:pPr>
            <a:r>
              <a:rPr lang="en-US" dirty="0">
                <a:cs typeface="Arial" charset="0"/>
              </a:rPr>
              <a:t>E-mail security mechanisms such as PGP and SMIME</a:t>
            </a:r>
          </a:p>
          <a:p>
            <a:pPr eaLnBrk="1" hangingPunct="1">
              <a:spcBef>
                <a:spcPct val="0"/>
              </a:spcBef>
            </a:pPr>
            <a:endParaRPr lang="en-US" b="1" dirty="0">
              <a:cs typeface="Arial" charset="0"/>
            </a:endParaRPr>
          </a:p>
          <a:p>
            <a:r>
              <a:rPr lang="en-US" sz="1200" b="1" kern="1200" dirty="0">
                <a:solidFill>
                  <a:schemeClr val="tx1"/>
                </a:solidFill>
                <a:effectLst/>
                <a:latin typeface="+mn-lt"/>
                <a:ea typeface="+mn-ea"/>
                <a:cs typeface="+mn-cs"/>
              </a:rPr>
              <a:t>Centralized Key Management</a:t>
            </a: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charge of issuing keys (users do not have control of their keys)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Keeps a copy of the key in case they are needed</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Decentralized Key Management</a:t>
            </a: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End user generates the keys and submits them to the CA for validation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Does not provide for key escrow, so key recovery is not possible </a:t>
            </a:r>
          </a:p>
          <a:p>
            <a:pPr eaLnBrk="1" hangingPunct="1">
              <a:spcBef>
                <a:spcPct val="0"/>
              </a:spcBef>
            </a:pPr>
            <a:endParaRPr lang="en-US" b="1" dirty="0">
              <a:cs typeface="Arial" charset="0"/>
            </a:endParaRPr>
          </a:p>
          <a:p>
            <a:pPr eaLnBrk="1" hangingPunct="1">
              <a:spcBef>
                <a:spcPct val="0"/>
              </a:spcBef>
            </a:pPr>
            <a:r>
              <a:rPr lang="en-US" b="1" dirty="0">
                <a:cs typeface="Arial" charset="0"/>
              </a:rPr>
              <a:t>Sources:</a:t>
            </a:r>
            <a:r>
              <a:rPr lang="en-US" dirty="0">
                <a:cs typeface="Arial" charset="0"/>
              </a:rPr>
              <a:t> </a:t>
            </a:r>
          </a:p>
          <a:p>
            <a:pPr eaLnBrk="1" hangingPunct="1">
              <a:spcBef>
                <a:spcPct val="0"/>
              </a:spcBef>
            </a:pPr>
            <a:r>
              <a:rPr lang="en-US" dirty="0">
                <a:cs typeface="Arial" charset="0"/>
              </a:rPr>
              <a:t>(ISC)2 CBK 2008 (pgs. 266-268)</a:t>
            </a:r>
          </a:p>
          <a:p>
            <a:pPr eaLnBrk="1" hangingPunct="1">
              <a:spcBef>
                <a:spcPct val="0"/>
              </a:spcBef>
            </a:pPr>
            <a:r>
              <a:rPr lang="en-US" dirty="0">
                <a:cs typeface="Arial" charset="0"/>
              </a:rPr>
              <a:t>Shon Harris CISSP All-in-One Exam Guide 4</a:t>
            </a:r>
            <a:r>
              <a:rPr lang="en-US" baseline="30000" dirty="0">
                <a:cs typeface="Arial" charset="0"/>
              </a:rPr>
              <a:t>th</a:t>
            </a:r>
            <a:r>
              <a:rPr lang="en-US" dirty="0">
                <a:cs typeface="Arial" charset="0"/>
              </a:rPr>
              <a:t> Edition (pgs. 732-734)</a:t>
            </a:r>
          </a:p>
          <a:p>
            <a:pPr eaLnBrk="1" hangingPunct="1">
              <a:spcBef>
                <a:spcPct val="0"/>
              </a:spcBef>
            </a:pPr>
            <a:endParaRPr lang="en-US" dirty="0">
              <a:cs typeface="Arial" charset="0"/>
            </a:endParaRPr>
          </a:p>
          <a:p>
            <a:pPr eaLnBrk="1" hangingPunct="1">
              <a:spcBef>
                <a:spcPct val="0"/>
              </a:spcBef>
            </a:pPr>
            <a:endParaRPr lang="en-US" dirty="0">
              <a:cs typeface="Arial" charset="0"/>
            </a:endParaRPr>
          </a:p>
        </p:txBody>
      </p:sp>
    </p:spTree>
    <p:extLst>
      <p:ext uri="{BB962C8B-B14F-4D97-AF65-F5344CB8AC3E}">
        <p14:creationId xmlns:p14="http://schemas.microsoft.com/office/powerpoint/2010/main" val="4244258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2"/>
          <p:cNvSpPr>
            <a:spLocks noGrp="1" noRot="1" noChangeAspect="1" noChangeArrowheads="1" noTextEdit="1"/>
          </p:cNvSpPr>
          <p:nvPr>
            <p:ph type="sldImg"/>
          </p:nvPr>
        </p:nvSpPr>
        <p:spPr>
          <a:ln/>
        </p:spPr>
      </p:sp>
      <p:sp>
        <p:nvSpPr>
          <p:cNvPr id="499714" name="Rectangle 3"/>
          <p:cNvSpPr>
            <a:spLocks noGrp="1" noChangeArrowheads="1"/>
          </p:cNvSpPr>
          <p:nvPr>
            <p:ph type="body" idx="1"/>
          </p:nvPr>
        </p:nvSpPr>
        <p:spPr>
          <a:noFill/>
          <a:ln/>
        </p:spPr>
        <p:txBody>
          <a:bodyPr/>
          <a:lstStyle/>
          <a:p>
            <a:pPr eaLnBrk="1" hangingPunct="1">
              <a:spcBef>
                <a:spcPct val="0"/>
              </a:spcBef>
            </a:pPr>
            <a:r>
              <a:rPr lang="en-US" b="1" dirty="0"/>
              <a:t>Others:</a:t>
            </a:r>
          </a:p>
          <a:p>
            <a:pPr marL="171450" indent="-171450" eaLnBrk="1" hangingPunct="1">
              <a:spcBef>
                <a:spcPct val="0"/>
              </a:spcBef>
              <a:buFont typeface="Arial" panose="020B0604020202020204" pitchFamily="34" charset="0"/>
              <a:buChar char="•"/>
            </a:pPr>
            <a:r>
              <a:rPr lang="en-US" b="0" dirty="0"/>
              <a:t>BLOCK</a:t>
            </a:r>
            <a:r>
              <a:rPr lang="en-US" b="0" baseline="0" dirty="0"/>
              <a:t> (ARIA, </a:t>
            </a:r>
            <a:r>
              <a:rPr lang="en-US" b="0" baseline="0" dirty="0" err="1"/>
              <a:t>Camelia</a:t>
            </a:r>
            <a:r>
              <a:rPr lang="en-US" b="0" baseline="0" dirty="0"/>
              <a:t>, </a:t>
            </a:r>
            <a:r>
              <a:rPr lang="en-US" b="0" baseline="0" dirty="0" err="1"/>
              <a:t>Clefia</a:t>
            </a:r>
            <a:r>
              <a:rPr lang="en-US" b="0" baseline="0" dirty="0"/>
              <a:t>, CMAC, </a:t>
            </a:r>
            <a:r>
              <a:rPr lang="en-US" b="0" baseline="0" dirty="0" err="1"/>
              <a:t>Gost</a:t>
            </a:r>
            <a:r>
              <a:rPr lang="en-US" b="0" baseline="0" dirty="0"/>
              <a:t>, MARS, Misty1, Seed, Skipjack, RC2, Serpent)</a:t>
            </a:r>
          </a:p>
          <a:p>
            <a:pPr marL="171450" indent="-171450" eaLnBrk="1" hangingPunct="1">
              <a:spcBef>
                <a:spcPct val="0"/>
              </a:spcBef>
              <a:buFont typeface="Arial" panose="020B0604020202020204" pitchFamily="34" charset="0"/>
              <a:buChar char="•"/>
            </a:pPr>
            <a:r>
              <a:rPr lang="en-US" b="0" baseline="0" dirty="0"/>
              <a:t>STREAM (W7, Sober, Rabbit)</a:t>
            </a:r>
            <a:endParaRPr lang="en-US" b="0"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237-252)</a:t>
            </a:r>
          </a:p>
          <a:p>
            <a:pPr eaLnBrk="1" hangingPunct="1">
              <a:spcBef>
                <a:spcPct val="0"/>
              </a:spcBef>
            </a:pPr>
            <a:r>
              <a:rPr lang="en-US" dirty="0"/>
              <a:t>Shon Harris CISSP All-in-One Exam Guide 4</a:t>
            </a:r>
            <a:r>
              <a:rPr lang="en-US" baseline="30000" dirty="0"/>
              <a:t>th</a:t>
            </a:r>
            <a:r>
              <a:rPr lang="en-US" dirty="0"/>
              <a:t> Edition (pgs. 695-705)</a:t>
            </a:r>
          </a:p>
          <a:p>
            <a:endParaRPr lang="en-US" dirty="0"/>
          </a:p>
        </p:txBody>
      </p:sp>
    </p:spTree>
    <p:extLst>
      <p:ext uri="{BB962C8B-B14F-4D97-AF65-F5344CB8AC3E}">
        <p14:creationId xmlns:p14="http://schemas.microsoft.com/office/powerpoint/2010/main" val="38052023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7"/>
          <p:cNvSpPr>
            <a:spLocks noGrp="1" noChangeArrowheads="1"/>
          </p:cNvSpPr>
          <p:nvPr>
            <p:ph type="sldNum" sz="quarter" idx="5"/>
          </p:nvPr>
        </p:nvSpPr>
        <p:spPr>
          <a:noFill/>
        </p:spPr>
        <p:txBody>
          <a:bodyPr/>
          <a:lstStyle/>
          <a:p>
            <a:fld id="{1A62A37A-E798-417B-9033-491F79ADCD09}" type="slidenum">
              <a:rPr lang="en-US" smtClean="0">
                <a:solidFill>
                  <a:srgbClr val="000000"/>
                </a:solidFill>
                <a:cs typeface="Arial" charset="0"/>
              </a:rPr>
              <a:pPr/>
              <a:t>65</a:t>
            </a:fld>
            <a:endParaRPr lang="en-US" dirty="0">
              <a:solidFill>
                <a:srgbClr val="000000"/>
              </a:solidFill>
              <a:cs typeface="Arial" charset="0"/>
            </a:endParaRPr>
          </a:p>
        </p:txBody>
      </p:sp>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a:ln/>
        </p:spPr>
        <p:txBody>
          <a:bodyPr/>
          <a:lstStyle/>
          <a:p>
            <a:r>
              <a:rPr lang="en-US" sz="1200" b="1" i="0" u="none" strike="noStrike" kern="1200" baseline="0" dirty="0">
                <a:solidFill>
                  <a:schemeClr val="tx1"/>
                </a:solidFill>
                <a:latin typeface="+mn-lt"/>
                <a:ea typeface="+mn-ea"/>
                <a:cs typeface="+mn-cs"/>
              </a:rPr>
              <a:t>digital signature </a:t>
            </a:r>
            <a:r>
              <a:rPr lang="en-US" sz="1200" b="0" i="0" u="none" strike="noStrike" kern="1200" baseline="0" dirty="0">
                <a:solidFill>
                  <a:schemeClr val="tx1"/>
                </a:solidFill>
                <a:latin typeface="+mn-lt"/>
                <a:ea typeface="+mn-ea"/>
                <a:cs typeface="+mn-cs"/>
              </a:rPr>
              <a:t>A method for assuring a recipient that a message truly came from the</a:t>
            </a:r>
          </a:p>
          <a:p>
            <a:r>
              <a:rPr lang="en-US" sz="1200" b="0" i="0" u="none" strike="noStrike" kern="1200" baseline="0" dirty="0">
                <a:solidFill>
                  <a:schemeClr val="tx1"/>
                </a:solidFill>
                <a:latin typeface="+mn-lt"/>
                <a:ea typeface="+mn-ea"/>
                <a:cs typeface="+mn-cs"/>
              </a:rPr>
              <a:t>claimed sender and that the message was not altered while in transit between the sender and</a:t>
            </a:r>
          </a:p>
          <a:p>
            <a:r>
              <a:rPr lang="en-US" sz="1200" b="0" i="0" u="none" strike="noStrike" kern="1200" baseline="0" dirty="0">
                <a:solidFill>
                  <a:schemeClr val="tx1"/>
                </a:solidFill>
                <a:latin typeface="+mn-lt"/>
                <a:ea typeface="+mn-ea"/>
                <a:cs typeface="+mn-cs"/>
              </a:rPr>
              <a:t>recipient.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p>
          <a:p>
            <a:pPr marL="0" indent="0" eaLnBrk="1" hangingPunct="1">
              <a:buFont typeface="Arial" panose="020B0604020202020204" pitchFamily="34" charset="0"/>
              <a:buNone/>
            </a:pPr>
            <a:endParaRPr lang="en-US" dirty="0"/>
          </a:p>
          <a:p>
            <a:pPr marL="171450" indent="-171450" eaLnBrk="1" hangingPunct="1">
              <a:buFont typeface="Arial" panose="020B0604020202020204" pitchFamily="34" charset="0"/>
              <a:buChar char="•"/>
            </a:pPr>
            <a:r>
              <a:rPr lang="en-US" dirty="0"/>
              <a:t> Based upon asymmetric (public key) algorithms</a:t>
            </a:r>
          </a:p>
          <a:p>
            <a:pPr marL="171450" indent="-171450" eaLnBrk="1" hangingPunct="1">
              <a:buFont typeface="Arial" panose="020B0604020202020204" pitchFamily="34" charset="0"/>
              <a:buChar char="•"/>
            </a:pPr>
            <a:r>
              <a:rPr lang="en-US" dirty="0"/>
              <a:t> Doesn’t provide key exchange or message encryption</a:t>
            </a:r>
          </a:p>
          <a:p>
            <a:pPr eaLnBrk="1" hangingPunct="1"/>
            <a:endParaRPr lang="en-US" dirty="0"/>
          </a:p>
          <a:p>
            <a:pPr marL="0" lvl="1" eaLnBrk="1" hangingPunct="1">
              <a:spcBef>
                <a:spcPct val="0"/>
              </a:spcBef>
            </a:pPr>
            <a:r>
              <a:rPr lang="en-US" b="1" dirty="0"/>
              <a:t>Authentication</a:t>
            </a:r>
            <a:r>
              <a:rPr lang="en-US" dirty="0"/>
              <a:t>: In many parts of the world, digital signatures have been recognized by the government and courts as a verifiable form of authentication.</a:t>
            </a:r>
          </a:p>
          <a:p>
            <a:pPr marL="0" lvl="1" eaLnBrk="1" hangingPunct="1">
              <a:spcBef>
                <a:spcPct val="0"/>
              </a:spcBef>
            </a:pPr>
            <a:endParaRPr lang="en-US" dirty="0"/>
          </a:p>
          <a:p>
            <a:r>
              <a:rPr lang="en-US" sz="1200" b="1" i="0" u="none" strike="noStrike" kern="1200" baseline="0" dirty="0">
                <a:solidFill>
                  <a:schemeClr val="tx1"/>
                </a:solidFill>
                <a:latin typeface="+mn-lt"/>
                <a:ea typeface="+mn-ea"/>
                <a:cs typeface="+mn-cs"/>
              </a:rPr>
              <a:t>zero-knowledge proof </a:t>
            </a:r>
            <a:r>
              <a:rPr lang="en-US" sz="1200" b="0" i="0" u="none" strike="noStrike" kern="1200" baseline="0" dirty="0">
                <a:solidFill>
                  <a:schemeClr val="tx1"/>
                </a:solidFill>
                <a:latin typeface="+mn-lt"/>
                <a:ea typeface="+mn-ea"/>
                <a:cs typeface="+mn-cs"/>
              </a:rPr>
              <a:t>A concept of communication whereby a specific type of information is exchanged but no real data is exchanged. </a:t>
            </a:r>
            <a:r>
              <a:rPr lang="en-US" sz="1200" b="1" i="0" u="none" strike="noStrike" kern="1200" baseline="0" dirty="0">
                <a:solidFill>
                  <a:schemeClr val="tx1"/>
                </a:solidFill>
                <a:latin typeface="+mn-lt"/>
                <a:ea typeface="+mn-ea"/>
                <a:cs typeface="+mn-cs"/>
              </a:rPr>
              <a:t>Good examples of this idea are digital signatures and digital certificates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265-266)</a:t>
            </a:r>
          </a:p>
          <a:p>
            <a:pPr eaLnBrk="1" hangingPunct="1">
              <a:spcBef>
                <a:spcPct val="0"/>
              </a:spcBef>
            </a:pPr>
            <a:r>
              <a:rPr lang="en-US" dirty="0"/>
              <a:t>Shon Harris CISSP All-in-One Exam Guide 4</a:t>
            </a:r>
            <a:r>
              <a:rPr lang="en-US" baseline="30000" dirty="0"/>
              <a:t>th</a:t>
            </a:r>
            <a:r>
              <a:rPr lang="en-US" dirty="0"/>
              <a:t> Edition (pgs. 722-725)</a:t>
            </a:r>
          </a:p>
        </p:txBody>
      </p:sp>
    </p:spTree>
    <p:extLst>
      <p:ext uri="{BB962C8B-B14F-4D97-AF65-F5344CB8AC3E}">
        <p14:creationId xmlns:p14="http://schemas.microsoft.com/office/powerpoint/2010/main" val="849124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7"/>
          <p:cNvSpPr>
            <a:spLocks noGrp="1" noChangeArrowheads="1"/>
          </p:cNvSpPr>
          <p:nvPr>
            <p:ph type="sldNum" sz="quarter" idx="5"/>
          </p:nvPr>
        </p:nvSpPr>
        <p:spPr>
          <a:noFill/>
        </p:spPr>
        <p:txBody>
          <a:bodyPr/>
          <a:lstStyle/>
          <a:p>
            <a:fld id="{C3056286-DDBC-4405-9241-AABDC90F7636}" type="slidenum">
              <a:rPr lang="en-US" smtClean="0">
                <a:solidFill>
                  <a:srgbClr val="000000"/>
                </a:solidFill>
                <a:cs typeface="Arial" charset="0"/>
              </a:rPr>
              <a:pPr/>
              <a:t>66</a:t>
            </a:fld>
            <a:endParaRPr lang="en-US" dirty="0">
              <a:solidFill>
                <a:srgbClr val="000000"/>
              </a:solidFill>
              <a:cs typeface="Arial" charset="0"/>
            </a:endParaRPr>
          </a:p>
        </p:txBody>
      </p:sp>
      <p:sp>
        <p:nvSpPr>
          <p:cNvPr id="421890"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ln/>
        </p:spPr>
        <p:txBody>
          <a:bodyPr/>
          <a:lstStyle/>
          <a:p>
            <a:pPr marL="228244" indent="-228244" eaLnBrk="1" hangingPunct="1">
              <a:defRPr/>
            </a:pPr>
            <a:r>
              <a:rPr lang="en-US" b="1" dirty="0">
                <a:latin typeface="Arial" pitchFamily="34" charset="0"/>
              </a:rPr>
              <a:t>The Sender</a:t>
            </a:r>
            <a:r>
              <a:rPr lang="en-US" dirty="0">
                <a:latin typeface="Arial" pitchFamily="34" charset="0"/>
              </a:rPr>
              <a:t>:</a:t>
            </a:r>
          </a:p>
          <a:p>
            <a:pPr marL="684732" lvl="1" indent="-228244" eaLnBrk="1" hangingPunct="1">
              <a:buFont typeface="Arial" pitchFamily="34" charset="0"/>
              <a:buChar char="•"/>
              <a:defRPr/>
            </a:pPr>
            <a:r>
              <a:rPr lang="en-US" dirty="0">
                <a:latin typeface="Arial" pitchFamily="34" charset="0"/>
              </a:rPr>
              <a:t>Creates an email message </a:t>
            </a:r>
          </a:p>
          <a:p>
            <a:pPr marL="684732" lvl="1" indent="-228244" eaLnBrk="1" hangingPunct="1">
              <a:buFont typeface="Arial" pitchFamily="34" charset="0"/>
              <a:buChar char="•"/>
              <a:defRPr/>
            </a:pPr>
            <a:r>
              <a:rPr lang="en-US" dirty="0">
                <a:latin typeface="Arial" pitchFamily="34" charset="0"/>
              </a:rPr>
              <a:t>Special software (MD5/SHA-1) creates a message hash</a:t>
            </a:r>
          </a:p>
          <a:p>
            <a:pPr marL="684732" lvl="1" indent="-228244" eaLnBrk="1" hangingPunct="1">
              <a:buFont typeface="Arial" pitchFamily="34" charset="0"/>
              <a:buChar char="•"/>
              <a:defRPr/>
            </a:pPr>
            <a:r>
              <a:rPr lang="en-US" dirty="0">
                <a:latin typeface="Arial" pitchFamily="34" charset="0"/>
              </a:rPr>
              <a:t>Uses the sender’s private key to encrypt the hash</a:t>
            </a:r>
          </a:p>
          <a:p>
            <a:pPr marL="684732" lvl="1" indent="-228244" eaLnBrk="1" hangingPunct="1">
              <a:buFont typeface="Arial" pitchFamily="34" charset="0"/>
              <a:buChar char="•"/>
              <a:defRPr/>
            </a:pPr>
            <a:r>
              <a:rPr lang="en-US" dirty="0">
                <a:latin typeface="Arial" pitchFamily="34" charset="0"/>
              </a:rPr>
              <a:t>The encrypted hash becomes the digital signature of the message and is sent along with the message to the recipient.</a:t>
            </a:r>
          </a:p>
          <a:p>
            <a:pPr marL="228244" indent="-228244" eaLnBrk="1" hangingPunct="1">
              <a:defRPr/>
            </a:pPr>
            <a:endParaRPr lang="en-US" dirty="0">
              <a:latin typeface="Arial" pitchFamily="34" charset="0"/>
            </a:endParaRPr>
          </a:p>
          <a:p>
            <a:pPr marL="228244" indent="-228244" eaLnBrk="1" hangingPunct="1">
              <a:defRPr/>
            </a:pPr>
            <a:r>
              <a:rPr lang="en-US" b="1" dirty="0">
                <a:latin typeface="Arial" pitchFamily="34" charset="0"/>
              </a:rPr>
              <a:t>The Recipient</a:t>
            </a:r>
            <a:r>
              <a:rPr lang="en-US" dirty="0">
                <a:latin typeface="Arial" pitchFamily="34" charset="0"/>
              </a:rPr>
              <a:t>:</a:t>
            </a:r>
          </a:p>
          <a:p>
            <a:pPr marL="684732" lvl="1" indent="-228244" eaLnBrk="1" hangingPunct="1">
              <a:buFont typeface="Arial" pitchFamily="34" charset="0"/>
              <a:buChar char="•"/>
              <a:defRPr/>
            </a:pPr>
            <a:r>
              <a:rPr lang="en-US" dirty="0">
                <a:latin typeface="Arial" pitchFamily="34" charset="0"/>
              </a:rPr>
              <a:t>Recipient receives the message </a:t>
            </a:r>
          </a:p>
          <a:p>
            <a:pPr marL="684732" lvl="1" indent="-228244" eaLnBrk="1" hangingPunct="1">
              <a:buFont typeface="Arial" pitchFamily="34" charset="0"/>
              <a:buChar char="•"/>
              <a:defRPr/>
            </a:pPr>
            <a:r>
              <a:rPr lang="en-US" dirty="0">
                <a:latin typeface="Arial" pitchFamily="34" charset="0"/>
              </a:rPr>
              <a:t>Recipient makes a hash of the received message to check integrity</a:t>
            </a:r>
          </a:p>
          <a:p>
            <a:pPr marL="684732" lvl="1" indent="-228244" eaLnBrk="1" hangingPunct="1">
              <a:buFont typeface="Arial" pitchFamily="34" charset="0"/>
              <a:buChar char="•"/>
              <a:defRPr/>
            </a:pPr>
            <a:r>
              <a:rPr lang="en-US" dirty="0">
                <a:latin typeface="Arial" pitchFamily="34" charset="0"/>
              </a:rPr>
              <a:t>Recipient then uses the sender’s public key to decrypt the message hash (authentication)</a:t>
            </a:r>
          </a:p>
          <a:p>
            <a:pPr marL="684732" lvl="1" indent="-228244" eaLnBrk="1" hangingPunct="1">
              <a:buFont typeface="Arial" pitchFamily="34" charset="0"/>
              <a:buChar char="•"/>
              <a:defRPr/>
            </a:pPr>
            <a:r>
              <a:rPr lang="en-US" dirty="0">
                <a:latin typeface="Arial" pitchFamily="34" charset="0"/>
              </a:rPr>
              <a:t>If after comparing the two hashes and the hashes match, the received message is valid and the sender is verified (integrity).</a:t>
            </a:r>
          </a:p>
          <a:p>
            <a:pPr eaLnBrk="1" hangingPunct="1">
              <a:spcBef>
                <a:spcPct val="0"/>
              </a:spcBef>
              <a:defRPr/>
            </a:pPr>
            <a:endParaRPr lang="en-US" b="1" dirty="0">
              <a:latin typeface="Arial" pitchFamily="34" charset="0"/>
            </a:endParaRPr>
          </a:p>
          <a:p>
            <a:pPr eaLnBrk="1" hangingPunct="1">
              <a:spcBef>
                <a:spcPct val="0"/>
              </a:spcBef>
              <a:defRPr/>
            </a:pPr>
            <a:r>
              <a:rPr lang="en-US" b="1" dirty="0">
                <a:latin typeface="Arial" pitchFamily="34" charset="0"/>
              </a:rPr>
              <a:t>Sources:</a:t>
            </a:r>
            <a:r>
              <a:rPr lang="en-US" dirty="0">
                <a:latin typeface="Arial" pitchFamily="34" charset="0"/>
              </a:rPr>
              <a:t> </a:t>
            </a:r>
          </a:p>
          <a:p>
            <a:pPr eaLnBrk="1" hangingPunct="1">
              <a:spcBef>
                <a:spcPct val="0"/>
              </a:spcBef>
              <a:defRPr/>
            </a:pPr>
            <a:r>
              <a:rPr lang="en-US" dirty="0">
                <a:latin typeface="Arial" pitchFamily="34" charset="0"/>
              </a:rPr>
              <a:t>(ISC)2 CBK 2008 (pgs. 265-266)</a:t>
            </a:r>
          </a:p>
          <a:p>
            <a:pPr eaLnBrk="1" hangingPunct="1">
              <a:spcBef>
                <a:spcPct val="0"/>
              </a:spcBef>
              <a:defRPr/>
            </a:pPr>
            <a:r>
              <a:rPr lang="en-US" dirty="0">
                <a:latin typeface="Arial" pitchFamily="34" charset="0"/>
              </a:rPr>
              <a:t>Shon Harris CISSP All-in-One Exam Guide 4</a:t>
            </a:r>
            <a:r>
              <a:rPr lang="en-US" baseline="30000" dirty="0">
                <a:latin typeface="Arial" pitchFamily="34" charset="0"/>
              </a:rPr>
              <a:t>th</a:t>
            </a:r>
            <a:r>
              <a:rPr lang="en-US" dirty="0">
                <a:latin typeface="Arial" pitchFamily="34" charset="0"/>
              </a:rPr>
              <a:t> Edition (pgs. 722-725)</a:t>
            </a:r>
          </a:p>
        </p:txBody>
      </p:sp>
    </p:spTree>
    <p:extLst>
      <p:ext uri="{BB962C8B-B14F-4D97-AF65-F5344CB8AC3E}">
        <p14:creationId xmlns:p14="http://schemas.microsoft.com/office/powerpoint/2010/main" val="2357307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digital rights management </a:t>
            </a:r>
            <a:r>
              <a:rPr lang="en-US" sz="1200" b="0" i="0" u="none" strike="noStrike" kern="1200" baseline="0" dirty="0">
                <a:solidFill>
                  <a:schemeClr val="tx1"/>
                </a:solidFill>
                <a:latin typeface="+mn-lt"/>
                <a:ea typeface="+mn-ea"/>
                <a:cs typeface="+mn-cs"/>
              </a:rPr>
              <a:t>A type of protection software that uses encryption to enforce</a:t>
            </a:r>
          </a:p>
          <a:p>
            <a:r>
              <a:rPr lang="en-US" sz="1200" b="0" i="0" u="none" strike="noStrike" kern="1200" baseline="0" dirty="0">
                <a:solidFill>
                  <a:schemeClr val="tx1"/>
                </a:solidFill>
                <a:latin typeface="+mn-lt"/>
                <a:ea typeface="+mn-ea"/>
                <a:cs typeface="+mn-cs"/>
              </a:rPr>
              <a:t>copyright restrictions on digital media. Over the past decade, publishers attempted to</a:t>
            </a:r>
          </a:p>
          <a:p>
            <a:r>
              <a:rPr lang="en-US" sz="1200" b="0" i="0" u="none" strike="noStrike" kern="1200" baseline="0" dirty="0">
                <a:solidFill>
                  <a:schemeClr val="tx1"/>
                </a:solidFill>
                <a:latin typeface="+mn-lt"/>
                <a:ea typeface="+mn-ea"/>
                <a:cs typeface="+mn-cs"/>
              </a:rPr>
              <a:t>deploy DRM schemes across a variety of media types including music, movies, and books.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Types of DRM</a:t>
            </a:r>
            <a:r>
              <a:rPr lang="en-U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Always on DRM</a:t>
            </a:r>
            <a:r>
              <a:rPr lang="en-US" sz="12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Requires network connection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Very common</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USB Key</a:t>
            </a:r>
            <a:r>
              <a:rPr lang="en-US" sz="12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Must plug-in USB key</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Digital Watermark</a:t>
            </a:r>
            <a:r>
              <a:rPr lang="en-US" sz="12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Verify integrity of protected content</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Fingerprinting</a:t>
            </a:r>
            <a:r>
              <a:rPr lang="en-US" sz="12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Each user of a file is given a uniquely redundant part of the file that can identify the user</a:t>
            </a:r>
          </a:p>
          <a:p>
            <a:endParaRPr lang="en-US" dirty="0"/>
          </a:p>
          <a:p>
            <a:r>
              <a:rPr lang="en-US" b="1" dirty="0"/>
              <a:t>DMCA</a:t>
            </a:r>
            <a:r>
              <a:rPr lang="en-US" baseline="0" dirty="0"/>
              <a: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Crime to circumvent anti-piracy measures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Outlaws manufacture, sale, or distribution of code-cracking devices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Spread to other countries via WIPO treaties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b="1" i="0" u="none" strike="noStrike" kern="1200" baseline="0" dirty="0">
                <a:solidFill>
                  <a:schemeClr val="tx1"/>
                </a:solidFill>
                <a:latin typeface="+mn-lt"/>
                <a:ea typeface="+mn-ea"/>
                <a:cs typeface="+mn-cs"/>
              </a:rPr>
              <a:t>Digital Millennium Copyright Act </a:t>
            </a:r>
            <a:r>
              <a:rPr lang="en-US" sz="1200" b="0" i="0" u="none" strike="noStrike" kern="1200" baseline="0" dirty="0">
                <a:solidFill>
                  <a:schemeClr val="tx1"/>
                </a:solidFill>
                <a:latin typeface="+mn-lt"/>
                <a:ea typeface="+mn-ea"/>
                <a:cs typeface="+mn-cs"/>
              </a:rPr>
              <a:t>A law that establishes the prohibition of attempts to</a:t>
            </a:r>
          </a:p>
          <a:p>
            <a:r>
              <a:rPr lang="en-US" sz="1200" b="0" i="0" u="none" strike="noStrike" kern="1200" baseline="0" dirty="0">
                <a:solidFill>
                  <a:schemeClr val="tx1"/>
                </a:solidFill>
                <a:latin typeface="+mn-lt"/>
                <a:ea typeface="+mn-ea"/>
                <a:cs typeface="+mn-cs"/>
              </a:rPr>
              <a:t>circumvent copyright protection mechanisms placed on a protected work by the copyright</a:t>
            </a:r>
          </a:p>
          <a:p>
            <a:r>
              <a:rPr lang="en-US" sz="1200" b="0" i="0" u="none" strike="noStrike" kern="1200" baseline="0" dirty="0">
                <a:solidFill>
                  <a:schemeClr val="tx1"/>
                </a:solidFill>
                <a:latin typeface="+mn-lt"/>
                <a:ea typeface="+mn-ea"/>
                <a:cs typeface="+mn-cs"/>
              </a:rPr>
              <a:t>holder and limits the liability of Internet service providers when their circuits are used by</a:t>
            </a:r>
          </a:p>
          <a:p>
            <a:r>
              <a:rPr lang="en-US" sz="1200" b="0" i="0" u="none" strike="noStrike" kern="1200" baseline="0" dirty="0">
                <a:solidFill>
                  <a:schemeClr val="tx1"/>
                </a:solidFill>
                <a:latin typeface="+mn-lt"/>
                <a:ea typeface="+mn-ea"/>
                <a:cs typeface="+mn-cs"/>
              </a:rPr>
              <a:t>criminals violating the copyright law. </a:t>
            </a:r>
            <a:r>
              <a:rPr lang="en-US" sz="1200" b="0" i="0" u="none" strike="noStrike" kern="1200" baseline="0" dirty="0" err="1">
                <a:solidFill>
                  <a:schemeClr val="tx1"/>
                </a:solidFill>
                <a:latin typeface="+mn-lt"/>
                <a:ea typeface="+mn-ea"/>
                <a:cs typeface="+mn-cs"/>
              </a:rPr>
              <a:t>Sybex</a:t>
            </a:r>
            <a:r>
              <a:rPr lang="en-US" sz="1200" b="0" i="0" u="none" strike="noStrike" kern="1200" baseline="0" dirty="0">
                <a:solidFill>
                  <a:schemeClr val="tx1"/>
                </a:solidFill>
                <a:latin typeface="+mn-lt"/>
                <a:ea typeface="+mn-ea"/>
                <a:cs typeface="+mn-cs"/>
              </a:rPr>
              <a:t> 8</a:t>
            </a:r>
            <a:r>
              <a:rPr lang="en-US" sz="1200" b="0" i="0" u="none" strike="noStrike" kern="1200" baseline="30000" dirty="0">
                <a:solidFill>
                  <a:schemeClr val="tx1"/>
                </a:solidFill>
                <a:latin typeface="+mn-lt"/>
                <a:ea typeface="+mn-ea"/>
                <a:cs typeface="+mn-cs"/>
              </a:rPr>
              <a:t>th</a:t>
            </a:r>
            <a:r>
              <a:rPr lang="en-US" sz="1200" b="0" i="0" u="none" strike="noStrike" kern="1200" baseline="0" dirty="0">
                <a:solidFill>
                  <a:schemeClr val="tx1"/>
                </a:solidFill>
                <a:latin typeface="+mn-lt"/>
                <a:ea typeface="+mn-ea"/>
                <a:cs typeface="+mn-cs"/>
              </a:rPr>
              <a:t> ed.</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C33D7270-BD76-46D1-855A-4244C242373C}" type="slidenum">
              <a:rPr lang="en-US" smtClean="0"/>
              <a:pPr/>
              <a:t>67</a:t>
            </a:fld>
            <a:endParaRPr lang="en-US"/>
          </a:p>
        </p:txBody>
      </p:sp>
    </p:spTree>
    <p:extLst>
      <p:ext uri="{BB962C8B-B14F-4D97-AF65-F5344CB8AC3E}">
        <p14:creationId xmlns:p14="http://schemas.microsoft.com/office/powerpoint/2010/main" val="11573689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0" y="685800"/>
            <a:ext cx="2730500" cy="1536700"/>
          </a:xfrm>
        </p:spPr>
      </p:sp>
      <p:sp>
        <p:nvSpPr>
          <p:cNvPr id="3" name="Notes Placeholder 2"/>
          <p:cNvSpPr>
            <a:spLocks noGrp="1"/>
          </p:cNvSpPr>
          <p:nvPr>
            <p:ph type="body" idx="1"/>
          </p:nvPr>
        </p:nvSpPr>
        <p:spPr>
          <a:xfrm>
            <a:off x="685800" y="2169165"/>
            <a:ext cx="5486400" cy="6289035"/>
          </a:xfrm>
        </p:spPr>
        <p:txBody>
          <a:bodyPr>
            <a:normAutofit/>
          </a:bodyPr>
          <a:lstStyle/>
          <a:p>
            <a:pPr marL="0" marR="0">
              <a:lnSpc>
                <a:spcPct val="115000"/>
              </a:lnSpc>
              <a:spcBef>
                <a:spcPts val="0"/>
              </a:spcBef>
              <a:spcAft>
                <a:spcPts val="1000"/>
              </a:spcAft>
            </a:pPr>
            <a:endParaRPr lang="en-US" sz="1200" dirty="0">
              <a:latin typeface="+mn-lt"/>
              <a:ea typeface="Calibri"/>
              <a:cs typeface="Times New Roman"/>
            </a:endParaRPr>
          </a:p>
        </p:txBody>
      </p:sp>
      <p:sp>
        <p:nvSpPr>
          <p:cNvPr id="4" name="Slide Number Placeholder 3"/>
          <p:cNvSpPr>
            <a:spLocks noGrp="1"/>
          </p:cNvSpPr>
          <p:nvPr>
            <p:ph type="sldNum" sz="quarter" idx="10"/>
          </p:nvPr>
        </p:nvSpPr>
        <p:spPr/>
        <p:txBody>
          <a:bodyPr/>
          <a:lstStyle/>
          <a:p>
            <a:endParaRPr lang="en-US" dirty="0"/>
          </a:p>
        </p:txBody>
      </p:sp>
      <p:sp>
        <p:nvSpPr>
          <p:cNvPr id="8" name="Header Placeholder 7"/>
          <p:cNvSpPr>
            <a:spLocks noGrp="1"/>
          </p:cNvSpPr>
          <p:nvPr>
            <p:ph type="hdr" sz="quarter" idx="11"/>
          </p:nvPr>
        </p:nvSpPr>
        <p:spPr/>
        <p:txBody>
          <a:bodyPr/>
          <a:lstStyle/>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0" y="685800"/>
            <a:ext cx="2730500" cy="1536700"/>
          </a:xfrm>
        </p:spPr>
      </p:sp>
      <p:sp>
        <p:nvSpPr>
          <p:cNvPr id="3" name="Notes Placeholder 2"/>
          <p:cNvSpPr>
            <a:spLocks noGrp="1"/>
          </p:cNvSpPr>
          <p:nvPr>
            <p:ph type="body" idx="1"/>
          </p:nvPr>
        </p:nvSpPr>
        <p:spPr>
          <a:xfrm>
            <a:off x="685800" y="2169165"/>
            <a:ext cx="5486400" cy="6289035"/>
          </a:xfrm>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endParaRPr lang="en-US" dirty="0"/>
          </a:p>
        </p:txBody>
      </p:sp>
      <p:sp>
        <p:nvSpPr>
          <p:cNvPr id="8" name="Header Placeholder 7"/>
          <p:cNvSpPr>
            <a:spLocks noGrp="1"/>
          </p:cNvSpPr>
          <p:nvPr>
            <p:ph type="hdr" sz="quarter" idx="11"/>
          </p:nvPr>
        </p:nvSpPr>
        <p:spPr/>
        <p:txBody>
          <a:bodyPr/>
          <a:lstStyle/>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2"/>
          <p:cNvSpPr>
            <a:spLocks noGrp="1" noRot="1" noChangeAspect="1" noChangeArrowheads="1" noTextEdit="1"/>
          </p:cNvSpPr>
          <p:nvPr>
            <p:ph type="sldImg"/>
          </p:nvPr>
        </p:nvSpPr>
        <p:spPr>
          <a:ln/>
        </p:spPr>
      </p:sp>
      <p:sp>
        <p:nvSpPr>
          <p:cNvPr id="499714" name="Rectangle 3"/>
          <p:cNvSpPr>
            <a:spLocks noGrp="1" noChangeArrowheads="1"/>
          </p:cNvSpPr>
          <p:nvPr>
            <p:ph type="body" idx="1"/>
          </p:nvPr>
        </p:nvSpPr>
        <p:spPr>
          <a:noFill/>
          <a:ln/>
        </p:spPr>
        <p:txBody>
          <a:bodyPr/>
          <a:lstStyle/>
          <a:p>
            <a:pPr eaLnBrk="1" hangingPunct="1">
              <a:spcBef>
                <a:spcPct val="0"/>
              </a:spcBef>
            </a:pPr>
            <a:r>
              <a:rPr lang="en-US" b="1" dirty="0"/>
              <a:t>Others:</a:t>
            </a:r>
          </a:p>
          <a:p>
            <a:pPr marL="171450" indent="-171450" eaLnBrk="1" hangingPunct="1">
              <a:spcBef>
                <a:spcPct val="0"/>
              </a:spcBef>
              <a:buFont typeface="Arial" panose="020B0604020202020204" pitchFamily="34" charset="0"/>
              <a:buChar char="•"/>
            </a:pPr>
            <a:r>
              <a:rPr lang="en-US" b="0" dirty="0"/>
              <a:t>BLOCK</a:t>
            </a:r>
            <a:r>
              <a:rPr lang="en-US" b="0" baseline="0" dirty="0"/>
              <a:t> (ARIA, </a:t>
            </a:r>
            <a:r>
              <a:rPr lang="en-US" b="0" baseline="0" dirty="0" err="1"/>
              <a:t>Camelia</a:t>
            </a:r>
            <a:r>
              <a:rPr lang="en-US" b="0" baseline="0" dirty="0"/>
              <a:t>, </a:t>
            </a:r>
            <a:r>
              <a:rPr lang="en-US" b="0" baseline="0" dirty="0" err="1"/>
              <a:t>Clefia</a:t>
            </a:r>
            <a:r>
              <a:rPr lang="en-US" b="0" baseline="0" dirty="0"/>
              <a:t>, CMAC, </a:t>
            </a:r>
            <a:r>
              <a:rPr lang="en-US" b="0" baseline="0" dirty="0" err="1"/>
              <a:t>Gost</a:t>
            </a:r>
            <a:r>
              <a:rPr lang="en-US" b="0" baseline="0" dirty="0"/>
              <a:t>, MARS, Misty1, Seed, Skipjack, RC2, Serpent)</a:t>
            </a:r>
          </a:p>
          <a:p>
            <a:pPr marL="171450" indent="-171450" eaLnBrk="1" hangingPunct="1">
              <a:spcBef>
                <a:spcPct val="0"/>
              </a:spcBef>
              <a:buFont typeface="Arial" panose="020B0604020202020204" pitchFamily="34" charset="0"/>
              <a:buChar char="•"/>
            </a:pPr>
            <a:r>
              <a:rPr lang="en-US" b="0" baseline="0" dirty="0"/>
              <a:t>STREAM (W7, Sober, Rabbit)</a:t>
            </a:r>
            <a:endParaRPr lang="en-US" b="0"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237-252)</a:t>
            </a:r>
          </a:p>
          <a:p>
            <a:pPr eaLnBrk="1" hangingPunct="1">
              <a:spcBef>
                <a:spcPct val="0"/>
              </a:spcBef>
            </a:pPr>
            <a:r>
              <a:rPr lang="en-US" dirty="0"/>
              <a:t>Shon Harris CISSP All-in-One Exam Guide 4</a:t>
            </a:r>
            <a:r>
              <a:rPr lang="en-US" baseline="30000" dirty="0"/>
              <a:t>th</a:t>
            </a:r>
            <a:r>
              <a:rPr lang="en-US" dirty="0"/>
              <a:t> Edition (pgs. 695-705)</a:t>
            </a:r>
          </a:p>
          <a:p>
            <a:endParaRPr lang="en-US" dirty="0"/>
          </a:p>
        </p:txBody>
      </p:sp>
    </p:spTree>
    <p:extLst>
      <p:ext uri="{BB962C8B-B14F-4D97-AF65-F5344CB8AC3E}">
        <p14:creationId xmlns:p14="http://schemas.microsoft.com/office/powerpoint/2010/main" val="549221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2369462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extLst>
      <p:ext uri="{BB962C8B-B14F-4D97-AF65-F5344CB8AC3E}">
        <p14:creationId xmlns:p14="http://schemas.microsoft.com/office/powerpoint/2010/main" val="33580778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
        <p:nvSpPr>
          <p:cNvPr id="12" name="Slide Image Placeholder 11"/>
          <p:cNvSpPr>
            <a:spLocks noGrp="1" noRot="1" noChangeAspect="1"/>
          </p:cNvSpPr>
          <p:nvPr>
            <p:ph type="sldImg"/>
          </p:nvPr>
        </p:nvSpPr>
        <p:spPr>
          <a:xfrm>
            <a:off x="914400" y="457200"/>
            <a:ext cx="4978400"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33836456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814522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2"/>
          <p:cNvSpPr>
            <a:spLocks noGrp="1" noRot="1" noChangeAspect="1" noChangeArrowheads="1" noTextEdit="1"/>
          </p:cNvSpPr>
          <p:nvPr>
            <p:ph type="sldImg"/>
          </p:nvPr>
        </p:nvSpPr>
        <p:spPr>
          <a:ln/>
        </p:spPr>
      </p:sp>
      <p:sp>
        <p:nvSpPr>
          <p:cNvPr id="499714" name="Rectangle 3"/>
          <p:cNvSpPr>
            <a:spLocks noGrp="1" noChangeArrowheads="1"/>
          </p:cNvSpPr>
          <p:nvPr>
            <p:ph type="body" idx="1"/>
          </p:nvPr>
        </p:nvSpPr>
        <p:spPr>
          <a:noFill/>
          <a:ln/>
        </p:spPr>
        <p:txBody>
          <a:bodyPr/>
          <a:lstStyle/>
          <a:p>
            <a:pPr eaLnBrk="1" hangingPunct="1">
              <a:spcBef>
                <a:spcPct val="0"/>
              </a:spcBef>
            </a:pPr>
            <a:r>
              <a:rPr lang="en-US" b="1" dirty="0"/>
              <a:t>Others:</a:t>
            </a:r>
          </a:p>
          <a:p>
            <a:pPr marL="171450" indent="-171450" eaLnBrk="1" hangingPunct="1">
              <a:spcBef>
                <a:spcPct val="0"/>
              </a:spcBef>
              <a:buFont typeface="Arial" panose="020B0604020202020204" pitchFamily="34" charset="0"/>
              <a:buChar char="•"/>
            </a:pPr>
            <a:r>
              <a:rPr lang="en-US" b="0" dirty="0"/>
              <a:t>BLOCK</a:t>
            </a:r>
            <a:r>
              <a:rPr lang="en-US" b="0" baseline="0" dirty="0"/>
              <a:t> (ARIA, </a:t>
            </a:r>
            <a:r>
              <a:rPr lang="en-US" b="0" baseline="0" dirty="0" err="1"/>
              <a:t>Camelia</a:t>
            </a:r>
            <a:r>
              <a:rPr lang="en-US" b="0" baseline="0" dirty="0"/>
              <a:t>, </a:t>
            </a:r>
            <a:r>
              <a:rPr lang="en-US" b="0" baseline="0" dirty="0" err="1"/>
              <a:t>Clefia</a:t>
            </a:r>
            <a:r>
              <a:rPr lang="en-US" b="0" baseline="0" dirty="0"/>
              <a:t>, CMAC, </a:t>
            </a:r>
            <a:r>
              <a:rPr lang="en-US" b="0" baseline="0" dirty="0" err="1"/>
              <a:t>Gost</a:t>
            </a:r>
            <a:r>
              <a:rPr lang="en-US" b="0" baseline="0" dirty="0"/>
              <a:t>, MARS, Misty1, Seed, Skipjack, RC2, Serpent)</a:t>
            </a:r>
          </a:p>
          <a:p>
            <a:pPr marL="171450" indent="-171450" eaLnBrk="1" hangingPunct="1">
              <a:spcBef>
                <a:spcPct val="0"/>
              </a:spcBef>
              <a:buFont typeface="Arial" panose="020B0604020202020204" pitchFamily="34" charset="0"/>
              <a:buChar char="•"/>
            </a:pPr>
            <a:r>
              <a:rPr lang="en-US" b="0" baseline="0" dirty="0"/>
              <a:t>STREAM (W7, Sober, Rabbit)</a:t>
            </a:r>
            <a:endParaRPr lang="en-US" b="0"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237-252)</a:t>
            </a:r>
          </a:p>
          <a:p>
            <a:pPr eaLnBrk="1" hangingPunct="1">
              <a:spcBef>
                <a:spcPct val="0"/>
              </a:spcBef>
            </a:pPr>
            <a:r>
              <a:rPr lang="en-US" dirty="0"/>
              <a:t>Shon Harris CISSP All-in-One Exam Guide 4</a:t>
            </a:r>
            <a:r>
              <a:rPr lang="en-US" baseline="30000" dirty="0"/>
              <a:t>th</a:t>
            </a:r>
            <a:r>
              <a:rPr lang="en-US" dirty="0"/>
              <a:t> Edition (pgs. 695-705)</a:t>
            </a:r>
          </a:p>
          <a:p>
            <a:endParaRPr lang="en-US" dirty="0"/>
          </a:p>
        </p:txBody>
      </p:sp>
    </p:spTree>
    <p:extLst>
      <p:ext uri="{BB962C8B-B14F-4D97-AF65-F5344CB8AC3E}">
        <p14:creationId xmlns:p14="http://schemas.microsoft.com/office/powerpoint/2010/main" val="27162735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endParaRPr lang="en-US" dirty="0"/>
          </a:p>
        </p:txBody>
      </p:sp>
      <p:sp>
        <p:nvSpPr>
          <p:cNvPr id="7" name="Slide Number Placeholder 6"/>
          <p:cNvSpPr>
            <a:spLocks noGrp="1"/>
          </p:cNvSpPr>
          <p:nvPr>
            <p:ph type="sldNum" sz="quarter" idx="13"/>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2"/>
          <p:cNvSpPr>
            <a:spLocks noGrp="1" noRot="1" noChangeAspect="1" noChangeArrowheads="1" noTextEdit="1"/>
          </p:cNvSpPr>
          <p:nvPr>
            <p:ph type="sldImg"/>
          </p:nvPr>
        </p:nvSpPr>
        <p:spPr>
          <a:ln/>
        </p:spPr>
      </p:sp>
      <p:sp>
        <p:nvSpPr>
          <p:cNvPr id="499714" name="Rectangle 3"/>
          <p:cNvSpPr>
            <a:spLocks noGrp="1" noChangeArrowheads="1"/>
          </p:cNvSpPr>
          <p:nvPr>
            <p:ph type="body" idx="1"/>
          </p:nvPr>
        </p:nvSpPr>
        <p:spPr>
          <a:noFill/>
          <a:ln/>
        </p:spPr>
        <p:txBody>
          <a:bodyPr/>
          <a:lstStyle/>
          <a:p>
            <a:pPr eaLnBrk="1" hangingPunct="1">
              <a:spcBef>
                <a:spcPct val="0"/>
              </a:spcBef>
            </a:pPr>
            <a:r>
              <a:rPr lang="en-US" b="1" dirty="0"/>
              <a:t>Others:</a:t>
            </a:r>
          </a:p>
          <a:p>
            <a:pPr marL="171450" indent="-171450" eaLnBrk="1" hangingPunct="1">
              <a:spcBef>
                <a:spcPct val="0"/>
              </a:spcBef>
              <a:buFont typeface="Arial" panose="020B0604020202020204" pitchFamily="34" charset="0"/>
              <a:buChar char="•"/>
            </a:pPr>
            <a:r>
              <a:rPr lang="en-US" b="0" dirty="0"/>
              <a:t>BLOCK</a:t>
            </a:r>
            <a:r>
              <a:rPr lang="en-US" b="0" baseline="0" dirty="0"/>
              <a:t> (ARIA, </a:t>
            </a:r>
            <a:r>
              <a:rPr lang="en-US" b="0" baseline="0" dirty="0" err="1"/>
              <a:t>Camelia</a:t>
            </a:r>
            <a:r>
              <a:rPr lang="en-US" b="0" baseline="0" dirty="0"/>
              <a:t>, </a:t>
            </a:r>
            <a:r>
              <a:rPr lang="en-US" b="0" baseline="0" dirty="0" err="1"/>
              <a:t>Clefia</a:t>
            </a:r>
            <a:r>
              <a:rPr lang="en-US" b="0" baseline="0" dirty="0"/>
              <a:t>, CMAC, </a:t>
            </a:r>
            <a:r>
              <a:rPr lang="en-US" b="0" baseline="0" dirty="0" err="1"/>
              <a:t>Gost</a:t>
            </a:r>
            <a:r>
              <a:rPr lang="en-US" b="0" baseline="0" dirty="0"/>
              <a:t>, MARS, Misty1, Seed, Skipjack, RC2, Serpent)</a:t>
            </a:r>
          </a:p>
          <a:p>
            <a:pPr marL="171450" indent="-171450" eaLnBrk="1" hangingPunct="1">
              <a:spcBef>
                <a:spcPct val="0"/>
              </a:spcBef>
              <a:buFont typeface="Arial" panose="020B0604020202020204" pitchFamily="34" charset="0"/>
              <a:buChar char="•"/>
            </a:pPr>
            <a:r>
              <a:rPr lang="en-US" b="0" baseline="0" dirty="0"/>
              <a:t>STREAM (W7, Sober, Rabbit)</a:t>
            </a:r>
            <a:endParaRPr lang="en-US" b="0"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237-252)</a:t>
            </a:r>
          </a:p>
          <a:p>
            <a:pPr eaLnBrk="1" hangingPunct="1">
              <a:spcBef>
                <a:spcPct val="0"/>
              </a:spcBef>
            </a:pPr>
            <a:r>
              <a:rPr lang="en-US" dirty="0"/>
              <a:t>Shon Harris CISSP All-in-One Exam Guide 4</a:t>
            </a:r>
            <a:r>
              <a:rPr lang="en-US" baseline="30000" dirty="0"/>
              <a:t>th</a:t>
            </a:r>
            <a:r>
              <a:rPr lang="en-US" dirty="0"/>
              <a:t> Edition (pgs. 695-705)</a:t>
            </a:r>
          </a:p>
          <a:p>
            <a:endParaRPr lang="en-US" dirty="0"/>
          </a:p>
        </p:txBody>
      </p:sp>
    </p:spTree>
    <p:extLst>
      <p:ext uri="{BB962C8B-B14F-4D97-AF65-F5344CB8AC3E}">
        <p14:creationId xmlns:p14="http://schemas.microsoft.com/office/powerpoint/2010/main" val="22726899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2"/>
          <p:cNvSpPr>
            <a:spLocks noGrp="1" noRot="1" noChangeAspect="1" noChangeArrowheads="1" noTextEdit="1"/>
          </p:cNvSpPr>
          <p:nvPr>
            <p:ph type="sldImg"/>
          </p:nvPr>
        </p:nvSpPr>
        <p:spPr>
          <a:ln/>
        </p:spPr>
      </p:sp>
      <p:sp>
        <p:nvSpPr>
          <p:cNvPr id="499714" name="Rectangle 3"/>
          <p:cNvSpPr>
            <a:spLocks noGrp="1" noChangeArrowheads="1"/>
          </p:cNvSpPr>
          <p:nvPr>
            <p:ph type="body" idx="1"/>
          </p:nvPr>
        </p:nvSpPr>
        <p:spPr>
          <a:noFill/>
          <a:ln/>
        </p:spPr>
        <p:txBody>
          <a:bodyPr/>
          <a:lstStyle/>
          <a:p>
            <a:pPr eaLnBrk="1" hangingPunct="1">
              <a:spcBef>
                <a:spcPct val="0"/>
              </a:spcBef>
            </a:pPr>
            <a:r>
              <a:rPr lang="en-US" b="1" dirty="0"/>
              <a:t>Others:</a:t>
            </a:r>
          </a:p>
          <a:p>
            <a:pPr marL="171450" indent="-171450" eaLnBrk="1" hangingPunct="1">
              <a:spcBef>
                <a:spcPct val="0"/>
              </a:spcBef>
              <a:buFont typeface="Arial" panose="020B0604020202020204" pitchFamily="34" charset="0"/>
              <a:buChar char="•"/>
            </a:pPr>
            <a:r>
              <a:rPr lang="en-US" b="0" dirty="0"/>
              <a:t>BLOCK</a:t>
            </a:r>
            <a:r>
              <a:rPr lang="en-US" b="0" baseline="0" dirty="0"/>
              <a:t> (ARIA, </a:t>
            </a:r>
            <a:r>
              <a:rPr lang="en-US" b="0" baseline="0" dirty="0" err="1"/>
              <a:t>Camelia</a:t>
            </a:r>
            <a:r>
              <a:rPr lang="en-US" b="0" baseline="0" dirty="0"/>
              <a:t>, </a:t>
            </a:r>
            <a:r>
              <a:rPr lang="en-US" b="0" baseline="0" dirty="0" err="1"/>
              <a:t>Clefia</a:t>
            </a:r>
            <a:r>
              <a:rPr lang="en-US" b="0" baseline="0" dirty="0"/>
              <a:t>, CMAC, </a:t>
            </a:r>
            <a:r>
              <a:rPr lang="en-US" b="0" baseline="0" dirty="0" err="1"/>
              <a:t>Gost</a:t>
            </a:r>
            <a:r>
              <a:rPr lang="en-US" b="0" baseline="0" dirty="0"/>
              <a:t>, MARS, Misty1, Seed, Skipjack, RC2, Serpent)</a:t>
            </a:r>
          </a:p>
          <a:p>
            <a:pPr marL="171450" indent="-171450" eaLnBrk="1" hangingPunct="1">
              <a:spcBef>
                <a:spcPct val="0"/>
              </a:spcBef>
              <a:buFont typeface="Arial" panose="020B0604020202020204" pitchFamily="34" charset="0"/>
              <a:buChar char="•"/>
            </a:pPr>
            <a:r>
              <a:rPr lang="en-US" b="0" baseline="0" dirty="0"/>
              <a:t>STREAM (W7, Sober, Rabbit)</a:t>
            </a:r>
            <a:endParaRPr lang="en-US" b="0" dirty="0"/>
          </a:p>
          <a:p>
            <a:pPr eaLnBrk="1" hangingPunct="1">
              <a:spcBef>
                <a:spcPct val="0"/>
              </a:spcBef>
            </a:pPr>
            <a:endParaRPr lang="en-US" b="1" dirty="0"/>
          </a:p>
          <a:p>
            <a:pPr eaLnBrk="1" hangingPunct="1">
              <a:spcBef>
                <a:spcPct val="0"/>
              </a:spcBef>
            </a:pPr>
            <a:r>
              <a:rPr lang="en-US" b="1" dirty="0"/>
              <a:t>Sources:</a:t>
            </a:r>
            <a:r>
              <a:rPr lang="en-US" dirty="0"/>
              <a:t> </a:t>
            </a:r>
          </a:p>
          <a:p>
            <a:pPr eaLnBrk="1" hangingPunct="1">
              <a:spcBef>
                <a:spcPct val="0"/>
              </a:spcBef>
            </a:pPr>
            <a:r>
              <a:rPr lang="en-US" dirty="0"/>
              <a:t>(ISC)2 CBK 2008 (pgs. 237-252)</a:t>
            </a:r>
          </a:p>
          <a:p>
            <a:pPr eaLnBrk="1" hangingPunct="1">
              <a:spcBef>
                <a:spcPct val="0"/>
              </a:spcBef>
            </a:pPr>
            <a:r>
              <a:rPr lang="en-US" dirty="0"/>
              <a:t>Shon Harris CISSP All-in-One Exam Guide 4</a:t>
            </a:r>
            <a:r>
              <a:rPr lang="en-US" baseline="30000" dirty="0"/>
              <a:t>th</a:t>
            </a:r>
            <a:r>
              <a:rPr lang="en-US" dirty="0"/>
              <a:t> Edition (pgs. 695-705)</a:t>
            </a:r>
          </a:p>
          <a:p>
            <a:endParaRPr lang="en-US" dirty="0"/>
          </a:p>
        </p:txBody>
      </p:sp>
    </p:spTree>
    <p:extLst>
      <p:ext uri="{BB962C8B-B14F-4D97-AF65-F5344CB8AC3E}">
        <p14:creationId xmlns:p14="http://schemas.microsoft.com/office/powerpoint/2010/main" val="35989122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ABE3C1-DBE1-495D-B57B-2849774B866A}" type="datetimeFigureOut">
              <a:rPr lang="en-US" smtClean="0"/>
              <a:t>11/16/2021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06828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202023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82876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04742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674301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60625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77275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218842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279089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6" name="Text Placeholder 5"/>
          <p:cNvSpPr>
            <a:spLocks noGrp="1"/>
          </p:cNvSpPr>
          <p:nvPr>
            <p:ph type="body" sz="quarter" idx="10"/>
          </p:nvPr>
        </p:nvSpPr>
        <p:spPr>
          <a:xfrm>
            <a:off x="508000" y="1411552"/>
            <a:ext cx="11176000" cy="2210862"/>
          </a:xfrm>
        </p:spPr>
        <p:txBody>
          <a:bodyPr/>
          <a:lstStyle>
            <a:lvl1pPr>
              <a:lnSpc>
                <a:spcPct val="90000"/>
              </a:lnSpc>
              <a:defRPr>
                <a:latin typeface="+mn-lt"/>
              </a:defRPr>
            </a:lvl1pPr>
            <a:lvl2pPr>
              <a:lnSpc>
                <a:spcPct val="90000"/>
              </a:lnSpc>
              <a:defRPr>
                <a:latin typeface="+mn-lt"/>
              </a:defRPr>
            </a:lvl2pPr>
            <a:lvl3pPr>
              <a:lnSpc>
                <a:spcPct val="90000"/>
              </a:lnSpc>
              <a:defRPr>
                <a:latin typeface="+mn-lt"/>
              </a:defRPr>
            </a:lvl3pPr>
            <a:lvl4pPr>
              <a:lnSpc>
                <a:spcPct val="90000"/>
              </a:lnSpc>
              <a:defRPr>
                <a:latin typeface="+mn-lt"/>
              </a:defRPr>
            </a:lvl4pPr>
            <a:lvl5pPr>
              <a:lnSpc>
                <a:spcPct val="9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9408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6032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282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333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98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941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87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D24A7AC-904D-4781-85BA-7D10C17ED021}" type="datetimeFigureOut">
              <a:rPr lang="en-US" smtClean="0"/>
              <a:t>11/16/2021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194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415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957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6E9DEC-419B-4CC5-A080-3B06BD5A8291}" type="datetimeFigureOut">
              <a:rPr lang="en-US" smtClean="0"/>
              <a:t>11/16/2021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69592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8.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oleObject" Target="../embeddings/oleObject2.bin"/><Relationship Id="rId4" Type="http://schemas.openxmlformats.org/officeDocument/2006/relationships/image" Target="../media/image8.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 is Cryptography? Why Cryptography? | CommonLounge">
            <a:extLst>
              <a:ext uri="{FF2B5EF4-FFF2-40B4-BE49-F238E27FC236}">
                <a16:creationId xmlns:a16="http://schemas.microsoft.com/office/drawing/2014/main" id="{58305820-9375-402F-81CF-0669CA69EC9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12192001" cy="68540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59C024-82D3-43B7-8864-1EB020588252}"/>
              </a:ext>
            </a:extLst>
          </p:cNvPr>
          <p:cNvSpPr>
            <a:spLocks noGrp="1"/>
          </p:cNvSpPr>
          <p:nvPr>
            <p:ph type="ctrTitle"/>
          </p:nvPr>
        </p:nvSpPr>
        <p:spPr>
          <a:xfrm>
            <a:off x="384313" y="2209800"/>
            <a:ext cx="11423373" cy="1835727"/>
          </a:xfrm>
        </p:spPr>
        <p:txBody>
          <a:bodyPr>
            <a:noAutofit/>
          </a:bodyPr>
          <a:lstStyle/>
          <a:p>
            <a:pPr algn="ctr"/>
            <a:r>
              <a:rPr lang="en-US" sz="72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Consolas" panose="020B0609020204030204" pitchFamily="49" charset="0"/>
              </a:rPr>
              <a:t>Encryption</a:t>
            </a:r>
          </a:p>
        </p:txBody>
      </p:sp>
    </p:spTree>
    <p:extLst>
      <p:ext uri="{BB962C8B-B14F-4D97-AF65-F5344CB8AC3E}">
        <p14:creationId xmlns:p14="http://schemas.microsoft.com/office/powerpoint/2010/main" val="2762506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ph idx="1"/>
          </p:nvPr>
        </p:nvSpPr>
        <p:spPr>
          <a:xfrm>
            <a:off x="685801" y="2142067"/>
            <a:ext cx="10688215" cy="3649133"/>
          </a:xfrm>
        </p:spPr>
        <p:txBody>
          <a:bodyPr>
            <a:noAutofit/>
          </a:bodyPr>
          <a:lstStyle/>
          <a:p>
            <a:r>
              <a:rPr lang="en-US" sz="2000" dirty="0"/>
              <a:t>Cast   128 / 256  (64 bit/128 bit) – Some versions of GPG/PGP </a:t>
            </a:r>
          </a:p>
          <a:p>
            <a:r>
              <a:rPr lang="en-US" sz="2000" strike="sngStrike" dirty="0">
                <a:solidFill>
                  <a:schemeClr val="tx1">
                    <a:lumMod val="50000"/>
                  </a:schemeClr>
                </a:solidFill>
              </a:rPr>
              <a:t>DES  64 bit Block / 56 bit key (8 bit parity) – No longer used.</a:t>
            </a:r>
          </a:p>
          <a:p>
            <a:r>
              <a:rPr lang="en-US" sz="2000" strike="sngStrike" dirty="0">
                <a:solidFill>
                  <a:schemeClr val="tx1">
                    <a:lumMod val="50000"/>
                  </a:schemeClr>
                </a:solidFill>
              </a:rPr>
              <a:t>3DES  2-112 bit / 3-168 bit (48 </a:t>
            </a:r>
            <a:r>
              <a:rPr lang="en-US" sz="2000" strike="sngStrike" dirty="0" err="1">
                <a:solidFill>
                  <a:schemeClr val="tx1">
                    <a:lumMod val="50000"/>
                  </a:schemeClr>
                </a:solidFill>
              </a:rPr>
              <a:t>Rds</a:t>
            </a:r>
            <a:r>
              <a:rPr lang="en-US" sz="2000" strike="sngStrike" dirty="0">
                <a:solidFill>
                  <a:schemeClr val="tx1">
                    <a:lumMod val="50000"/>
                  </a:schemeClr>
                </a:solidFill>
              </a:rPr>
              <a:t>) – No longer used (Deprecated for </a:t>
            </a:r>
            <a:r>
              <a:rPr lang="en-US" sz="2000" i="1" strike="sngStrike" dirty="0">
                <a:solidFill>
                  <a:schemeClr val="tx1">
                    <a:lumMod val="50000"/>
                  </a:schemeClr>
                </a:solidFill>
              </a:rPr>
              <a:t>all</a:t>
            </a:r>
            <a:r>
              <a:rPr lang="en-US" sz="2000" strike="sngStrike" dirty="0">
                <a:solidFill>
                  <a:schemeClr val="tx1">
                    <a:lumMod val="50000"/>
                  </a:schemeClr>
                </a:solidFill>
              </a:rPr>
              <a:t> applications by 2023.)</a:t>
            </a:r>
          </a:p>
          <a:p>
            <a:r>
              <a:rPr lang="en-US" sz="2000" strike="sngStrike" dirty="0">
                <a:solidFill>
                  <a:schemeClr val="tx1">
                    <a:lumMod val="50000"/>
                  </a:schemeClr>
                </a:solidFill>
              </a:rPr>
              <a:t>Blowfish  64 bit – No longer used (short key size)</a:t>
            </a:r>
          </a:p>
          <a:p>
            <a:r>
              <a:rPr lang="en-US" sz="2000" dirty="0"/>
              <a:t>2fish 128 bit, 3fish 256, 512, 1024 bit – Not very common, but available.</a:t>
            </a:r>
          </a:p>
          <a:p>
            <a:r>
              <a:rPr lang="en-US" sz="2000" strike="sngStrike" dirty="0">
                <a:solidFill>
                  <a:schemeClr val="tx1">
                    <a:lumMod val="50000"/>
                  </a:schemeClr>
                </a:solidFill>
              </a:rPr>
              <a:t>RC  4 (Stream and WEP) </a:t>
            </a:r>
            <a:r>
              <a:rPr lang="en-US" sz="2000" dirty="0"/>
              <a:t>5,6 (Block) – </a:t>
            </a:r>
            <a:r>
              <a:rPr lang="en-US" sz="2000" strike="sngStrike" dirty="0">
                <a:solidFill>
                  <a:schemeClr val="tx1">
                    <a:lumMod val="50000"/>
                  </a:schemeClr>
                </a:solidFill>
              </a:rPr>
              <a:t>4 is deprecated</a:t>
            </a:r>
            <a:r>
              <a:rPr lang="en-US" sz="2000" dirty="0">
                <a:solidFill>
                  <a:schemeClr val="tx1">
                    <a:lumMod val="50000"/>
                  </a:schemeClr>
                </a:solidFill>
              </a:rPr>
              <a:t>, </a:t>
            </a:r>
            <a:r>
              <a:rPr lang="en-US" sz="2000" dirty="0"/>
              <a:t>5 and 6 only if sufficient block size is chosen.</a:t>
            </a:r>
          </a:p>
          <a:p>
            <a:r>
              <a:rPr lang="en-US" sz="2000" dirty="0"/>
              <a:t>AES  128 bit Block (128/10)(192/12)(256/14) – Most widely used today.</a:t>
            </a:r>
          </a:p>
          <a:p>
            <a:r>
              <a:rPr lang="en-US" sz="2000" dirty="0"/>
              <a:t>IDEA  64 bit Block / 128 key – Still available in OpenPGP as an option.</a:t>
            </a:r>
          </a:p>
          <a:p>
            <a:r>
              <a:rPr lang="en-US" sz="2000" dirty="0"/>
              <a:t>Safer+, Safer++ - Bluetooth uses custom versions for key derivation, but not encryption.</a:t>
            </a:r>
          </a:p>
        </p:txBody>
      </p:sp>
      <p:sp>
        <p:nvSpPr>
          <p:cNvPr id="11" name="Title 10"/>
          <p:cNvSpPr>
            <a:spLocks noGrp="1"/>
          </p:cNvSpPr>
          <p:nvPr>
            <p:ph type="title"/>
          </p:nvPr>
        </p:nvSpPr>
        <p:spPr/>
        <p:txBody>
          <a:bodyPr/>
          <a:lstStyle/>
          <a:p>
            <a:r>
              <a:rPr lang="en-US" dirty="0"/>
              <a:t>Symmetric Algorithms</a:t>
            </a:r>
          </a:p>
        </p:txBody>
      </p:sp>
    </p:spTree>
    <p:extLst>
      <p:ext uri="{BB962C8B-B14F-4D97-AF65-F5344CB8AC3E}">
        <p14:creationId xmlns:p14="http://schemas.microsoft.com/office/powerpoint/2010/main" val="292578111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524000" y="5159022"/>
            <a:ext cx="9144000" cy="1698978"/>
          </a:xfrm>
          <a:prstGeom prst="rect">
            <a:avLst/>
          </a:prstGeom>
          <a:gradFill flip="none" rotWithShape="1">
            <a:gsLst>
              <a:gs pos="0">
                <a:schemeClr val="accent2">
                  <a:shade val="30000"/>
                  <a:satMod val="115000"/>
                  <a:alpha val="0"/>
                </a:schemeClr>
              </a:gs>
              <a:gs pos="50000">
                <a:schemeClr val="bg1"/>
              </a:gs>
              <a:gs pos="100000">
                <a:schemeClr val="bg1"/>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pic>
        <p:nvPicPr>
          <p:cNvPr id="106498" name="Picture 2"/>
          <p:cNvPicPr>
            <a:picLocks noChangeAspect="1" noChangeArrowheads="1"/>
          </p:cNvPicPr>
          <p:nvPr/>
        </p:nvPicPr>
        <p:blipFill>
          <a:blip r:embed="rId3"/>
          <a:srcRect/>
          <a:stretch>
            <a:fillRect/>
          </a:stretch>
        </p:blipFill>
        <p:spPr bwMode="auto">
          <a:xfrm>
            <a:off x="2553892" y="198498"/>
            <a:ext cx="7084219" cy="6477000"/>
          </a:xfrm>
          <a:prstGeom prst="rect">
            <a:avLst/>
          </a:prstGeom>
          <a:noFill/>
          <a:ln w="9525">
            <a:noFill/>
            <a:miter lim="800000"/>
            <a:headEnd/>
            <a:tailEnd/>
          </a:ln>
          <a:effectLst/>
        </p:spPr>
      </p:pic>
    </p:spTree>
    <p:extLst>
      <p:ext uri="{BB962C8B-B14F-4D97-AF65-F5344CB8AC3E}">
        <p14:creationId xmlns:p14="http://schemas.microsoft.com/office/powerpoint/2010/main" val="418013586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image002"/>
          <p:cNvPicPr>
            <a:picLocks noChangeAspect="1" noChangeArrowheads="1"/>
          </p:cNvPicPr>
          <p:nvPr/>
        </p:nvPicPr>
        <p:blipFill>
          <a:blip r:embed="rId3"/>
          <a:srcRect/>
          <a:stretch>
            <a:fillRect/>
          </a:stretch>
        </p:blipFill>
        <p:spPr bwMode="auto">
          <a:xfrm>
            <a:off x="1836952" y="927100"/>
            <a:ext cx="8518096" cy="5003800"/>
          </a:xfrm>
          <a:prstGeom prst="rect">
            <a:avLst/>
          </a:prstGeom>
          <a:noFill/>
          <a:ln w="9525">
            <a:noFill/>
            <a:miter lim="800000"/>
            <a:headEnd/>
            <a:tailEnd/>
          </a:ln>
        </p:spPr>
      </p:pic>
    </p:spTree>
    <p:extLst>
      <p:ext uri="{BB962C8B-B14F-4D97-AF65-F5344CB8AC3E}">
        <p14:creationId xmlns:p14="http://schemas.microsoft.com/office/powerpoint/2010/main" val="31365824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 name="Content Placeholder 4"/>
          <p:cNvSpPr>
            <a:spLocks noGrp="1"/>
          </p:cNvSpPr>
          <p:nvPr>
            <p:ph idx="1"/>
          </p:nvPr>
        </p:nvSpPr>
        <p:spPr/>
        <p:txBody>
          <a:bodyPr>
            <a:noAutofit/>
          </a:bodyPr>
          <a:lstStyle/>
          <a:p>
            <a:r>
              <a:rPr lang="en-US" sz="2000" dirty="0">
                <a:solidFill>
                  <a:schemeClr val="accent6">
                    <a:lumMod val="75000"/>
                  </a:schemeClr>
                </a:solidFill>
              </a:rPr>
              <a:t>Cast   128 / 256  (64 bit/128 bit) </a:t>
            </a:r>
          </a:p>
          <a:p>
            <a:r>
              <a:rPr lang="en-US" sz="2000" dirty="0">
                <a:solidFill>
                  <a:schemeClr val="accent6">
                    <a:lumMod val="75000"/>
                  </a:schemeClr>
                </a:solidFill>
              </a:rPr>
              <a:t>DES  64 bit Block / 56 bit key (8 bit parity)</a:t>
            </a:r>
          </a:p>
          <a:p>
            <a:r>
              <a:rPr lang="en-US" sz="2000" dirty="0">
                <a:solidFill>
                  <a:schemeClr val="accent6">
                    <a:lumMod val="75000"/>
                  </a:schemeClr>
                </a:solidFill>
              </a:rPr>
              <a:t>3DES  2-112 bit / 3-168 bit (48 </a:t>
            </a:r>
            <a:r>
              <a:rPr lang="en-US" sz="2000" dirty="0" err="1">
                <a:solidFill>
                  <a:schemeClr val="accent6">
                    <a:lumMod val="75000"/>
                  </a:schemeClr>
                </a:solidFill>
              </a:rPr>
              <a:t>Rds</a:t>
            </a:r>
            <a:r>
              <a:rPr lang="en-US" sz="2000" dirty="0">
                <a:solidFill>
                  <a:schemeClr val="accent6">
                    <a:lumMod val="75000"/>
                  </a:schemeClr>
                </a:solidFill>
              </a:rPr>
              <a:t>) </a:t>
            </a:r>
          </a:p>
          <a:p>
            <a:r>
              <a:rPr lang="en-US" sz="2000" dirty="0">
                <a:solidFill>
                  <a:schemeClr val="accent6">
                    <a:lumMod val="75000"/>
                  </a:schemeClr>
                </a:solidFill>
              </a:rPr>
              <a:t>Blowfish  64 bit</a:t>
            </a:r>
          </a:p>
          <a:p>
            <a:r>
              <a:rPr lang="en-US" sz="2000" dirty="0">
                <a:solidFill>
                  <a:schemeClr val="accent6">
                    <a:lumMod val="75000"/>
                  </a:schemeClr>
                </a:solidFill>
              </a:rPr>
              <a:t>2fish 128 bit</a:t>
            </a:r>
          </a:p>
          <a:p>
            <a:r>
              <a:rPr lang="en-US" sz="2000" dirty="0">
                <a:solidFill>
                  <a:schemeClr val="accent6">
                    <a:lumMod val="75000"/>
                  </a:schemeClr>
                </a:solidFill>
              </a:rPr>
              <a:t>RC  4 (Stream and WEP) 5,6 (Block)</a:t>
            </a:r>
          </a:p>
          <a:p>
            <a:r>
              <a:rPr lang="en-US" sz="2000" dirty="0">
                <a:solidFill>
                  <a:schemeClr val="bg1"/>
                </a:solidFill>
              </a:rPr>
              <a:t>AES  128 bit Block (128/10)(192/12)(256/14)</a:t>
            </a:r>
          </a:p>
          <a:p>
            <a:r>
              <a:rPr lang="en-US" sz="2000" dirty="0">
                <a:solidFill>
                  <a:schemeClr val="bg1"/>
                </a:solidFill>
              </a:rPr>
              <a:t>IDEA  64 bit Block / 128 key</a:t>
            </a:r>
          </a:p>
          <a:p>
            <a:r>
              <a:rPr lang="en-US" sz="2000" dirty="0">
                <a:solidFill>
                  <a:schemeClr val="bg1"/>
                </a:solidFill>
              </a:rPr>
              <a:t>Safer+, Safer++ </a:t>
            </a:r>
          </a:p>
        </p:txBody>
      </p:sp>
      <p:sp>
        <p:nvSpPr>
          <p:cNvPr id="11" name="Title 10"/>
          <p:cNvSpPr>
            <a:spLocks noGrp="1"/>
          </p:cNvSpPr>
          <p:nvPr>
            <p:ph type="title"/>
          </p:nvPr>
        </p:nvSpPr>
        <p:spPr/>
        <p:txBody>
          <a:bodyPr/>
          <a:lstStyle/>
          <a:p>
            <a:r>
              <a:rPr lang="en-US" dirty="0">
                <a:solidFill>
                  <a:schemeClr val="bg1"/>
                </a:solidFill>
              </a:rPr>
              <a:t>Feistel Ciphers</a:t>
            </a:r>
          </a:p>
        </p:txBody>
      </p:sp>
      <p:pic>
        <p:nvPicPr>
          <p:cNvPr id="5122" name="Picture 2">
            <a:extLst>
              <a:ext uri="{FF2B5EF4-FFF2-40B4-BE49-F238E27FC236}">
                <a16:creationId xmlns:a16="http://schemas.microsoft.com/office/drawing/2014/main" id="{617DCC3F-3861-4877-A6BF-A9BCD6D4C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533" y="-23091"/>
            <a:ext cx="4691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77398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 name="Content Placeholder 4"/>
          <p:cNvSpPr>
            <a:spLocks noGrp="1"/>
          </p:cNvSpPr>
          <p:nvPr>
            <p:ph idx="1"/>
          </p:nvPr>
        </p:nvSpPr>
        <p:spPr/>
        <p:txBody>
          <a:bodyPr>
            <a:noAutofit/>
          </a:bodyPr>
          <a:lstStyle/>
          <a:p>
            <a:r>
              <a:rPr lang="en-US" sz="2000" dirty="0">
                <a:solidFill>
                  <a:schemeClr val="bg1"/>
                </a:solidFill>
              </a:rPr>
              <a:t>Cast   128 / 256  (64 bit/128 bit) </a:t>
            </a:r>
          </a:p>
          <a:p>
            <a:r>
              <a:rPr lang="en-US" sz="2000" dirty="0">
                <a:solidFill>
                  <a:schemeClr val="bg1"/>
                </a:solidFill>
              </a:rPr>
              <a:t>DES  64 bit Block / 56 bit key (8 bit parity)</a:t>
            </a:r>
          </a:p>
          <a:p>
            <a:r>
              <a:rPr lang="en-US" sz="2000" dirty="0">
                <a:solidFill>
                  <a:schemeClr val="bg1"/>
                </a:solidFill>
              </a:rPr>
              <a:t>3DES  2-112 bit / 3-168 bit (48 </a:t>
            </a:r>
            <a:r>
              <a:rPr lang="en-US" sz="2000" dirty="0" err="1">
                <a:solidFill>
                  <a:schemeClr val="bg1"/>
                </a:solidFill>
              </a:rPr>
              <a:t>Rds</a:t>
            </a:r>
            <a:r>
              <a:rPr lang="en-US" sz="2000" dirty="0">
                <a:solidFill>
                  <a:schemeClr val="bg1"/>
                </a:solidFill>
              </a:rPr>
              <a:t>) </a:t>
            </a:r>
          </a:p>
          <a:p>
            <a:r>
              <a:rPr lang="en-US" sz="2000" dirty="0">
                <a:solidFill>
                  <a:schemeClr val="bg1"/>
                </a:solidFill>
              </a:rPr>
              <a:t>Blowfish  64 bit</a:t>
            </a:r>
          </a:p>
          <a:p>
            <a:r>
              <a:rPr lang="en-US" sz="2000" dirty="0">
                <a:solidFill>
                  <a:schemeClr val="bg1"/>
                </a:solidFill>
              </a:rPr>
              <a:t>2fish 128 bit</a:t>
            </a:r>
          </a:p>
          <a:p>
            <a:r>
              <a:rPr lang="en-US" sz="2000" dirty="0">
                <a:solidFill>
                  <a:schemeClr val="bg1"/>
                </a:solidFill>
              </a:rPr>
              <a:t>RC  4 (Stream and WEP) 5,6 (Block)</a:t>
            </a:r>
          </a:p>
          <a:p>
            <a:r>
              <a:rPr lang="en-US" sz="2000" dirty="0">
                <a:solidFill>
                  <a:schemeClr val="bg1"/>
                </a:solidFill>
              </a:rPr>
              <a:t>AES  128 bit Block (128/10)(192/12)(256/14)</a:t>
            </a:r>
          </a:p>
          <a:p>
            <a:r>
              <a:rPr lang="en-US" sz="2000" dirty="0">
                <a:solidFill>
                  <a:srgbClr val="C00000"/>
                </a:solidFill>
              </a:rPr>
              <a:t>IDEA  64 bit Block / 128 key</a:t>
            </a:r>
          </a:p>
          <a:p>
            <a:r>
              <a:rPr lang="en-US" sz="2000" dirty="0">
                <a:solidFill>
                  <a:schemeClr val="bg1"/>
                </a:solidFill>
              </a:rPr>
              <a:t>Safer+, Safer++ </a:t>
            </a:r>
          </a:p>
        </p:txBody>
      </p:sp>
      <p:sp>
        <p:nvSpPr>
          <p:cNvPr id="11" name="Title 10"/>
          <p:cNvSpPr>
            <a:spLocks noGrp="1"/>
          </p:cNvSpPr>
          <p:nvPr>
            <p:ph type="title"/>
          </p:nvPr>
        </p:nvSpPr>
        <p:spPr/>
        <p:txBody>
          <a:bodyPr/>
          <a:lstStyle/>
          <a:p>
            <a:r>
              <a:rPr lang="en-US" dirty="0">
                <a:solidFill>
                  <a:schemeClr val="bg1"/>
                </a:solidFill>
              </a:rPr>
              <a:t>Lai-Massey Ciphers</a:t>
            </a:r>
          </a:p>
        </p:txBody>
      </p:sp>
      <p:pic>
        <p:nvPicPr>
          <p:cNvPr id="6148" name="Picture 4">
            <a:extLst>
              <a:ext uri="{FF2B5EF4-FFF2-40B4-BE49-F238E27FC236}">
                <a16:creationId xmlns:a16="http://schemas.microsoft.com/office/drawing/2014/main" id="{D0B36E9A-32CA-4376-B387-3813196A4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6646" y="0"/>
            <a:ext cx="4692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0683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 name="Content Placeholder 4"/>
          <p:cNvSpPr>
            <a:spLocks noGrp="1"/>
          </p:cNvSpPr>
          <p:nvPr>
            <p:ph idx="1"/>
          </p:nvPr>
        </p:nvSpPr>
        <p:spPr/>
        <p:txBody>
          <a:bodyPr>
            <a:noAutofit/>
          </a:bodyPr>
          <a:lstStyle/>
          <a:p>
            <a:r>
              <a:rPr lang="en-US" sz="2000" dirty="0">
                <a:solidFill>
                  <a:schemeClr val="bg1"/>
                </a:solidFill>
              </a:rPr>
              <a:t>Cast   128 / 256  (64 bit/128 bit) </a:t>
            </a:r>
          </a:p>
          <a:p>
            <a:r>
              <a:rPr lang="en-US" sz="2000" dirty="0">
                <a:solidFill>
                  <a:schemeClr val="bg1"/>
                </a:solidFill>
              </a:rPr>
              <a:t>DES  64 bit Block / 56 bit key (8 bit parity)</a:t>
            </a:r>
          </a:p>
          <a:p>
            <a:r>
              <a:rPr lang="en-US" sz="2000" dirty="0">
                <a:solidFill>
                  <a:schemeClr val="bg1"/>
                </a:solidFill>
              </a:rPr>
              <a:t>3DES  2-112 bit / 3-168 bit (48 </a:t>
            </a:r>
            <a:r>
              <a:rPr lang="en-US" sz="2000" dirty="0" err="1">
                <a:solidFill>
                  <a:schemeClr val="bg1"/>
                </a:solidFill>
              </a:rPr>
              <a:t>Rds</a:t>
            </a:r>
            <a:r>
              <a:rPr lang="en-US" sz="2000" dirty="0">
                <a:solidFill>
                  <a:schemeClr val="bg1"/>
                </a:solidFill>
              </a:rPr>
              <a:t>) </a:t>
            </a:r>
          </a:p>
          <a:p>
            <a:r>
              <a:rPr lang="en-US" sz="2000" dirty="0">
                <a:solidFill>
                  <a:schemeClr val="bg1"/>
                </a:solidFill>
              </a:rPr>
              <a:t>Blowfish  64 bit</a:t>
            </a:r>
          </a:p>
          <a:p>
            <a:r>
              <a:rPr lang="en-US" sz="2000" dirty="0">
                <a:solidFill>
                  <a:schemeClr val="bg1"/>
                </a:solidFill>
              </a:rPr>
              <a:t>2fish 128 bit</a:t>
            </a:r>
          </a:p>
          <a:p>
            <a:r>
              <a:rPr lang="en-US" sz="2000" dirty="0">
                <a:solidFill>
                  <a:schemeClr val="bg1"/>
                </a:solidFill>
              </a:rPr>
              <a:t>RC  4 (Stream and WEP) 5,6 (Block)</a:t>
            </a:r>
          </a:p>
          <a:p>
            <a:r>
              <a:rPr lang="en-US" sz="2000" dirty="0">
                <a:solidFill>
                  <a:srgbClr val="C00000"/>
                </a:solidFill>
              </a:rPr>
              <a:t>AES  128 bit Block (128/10)(192/12)(256/14)</a:t>
            </a:r>
          </a:p>
          <a:p>
            <a:r>
              <a:rPr lang="en-US" sz="2000" dirty="0">
                <a:solidFill>
                  <a:schemeClr val="bg1"/>
                </a:solidFill>
              </a:rPr>
              <a:t>IDEA  64 bit Block / 128 key</a:t>
            </a:r>
          </a:p>
          <a:p>
            <a:r>
              <a:rPr lang="en-US" sz="2000" dirty="0">
                <a:solidFill>
                  <a:srgbClr val="C00000"/>
                </a:solidFill>
              </a:rPr>
              <a:t>Safer+, Safer++ </a:t>
            </a:r>
          </a:p>
        </p:txBody>
      </p:sp>
      <p:sp>
        <p:nvSpPr>
          <p:cNvPr id="11" name="Title 10"/>
          <p:cNvSpPr>
            <a:spLocks noGrp="1"/>
          </p:cNvSpPr>
          <p:nvPr>
            <p:ph type="title"/>
          </p:nvPr>
        </p:nvSpPr>
        <p:spPr/>
        <p:txBody>
          <a:bodyPr/>
          <a:lstStyle/>
          <a:p>
            <a:r>
              <a:rPr lang="en-US" dirty="0">
                <a:solidFill>
                  <a:schemeClr val="bg1"/>
                </a:solidFill>
              </a:rPr>
              <a:t>Substitution-Permutation Ciphers</a:t>
            </a:r>
          </a:p>
        </p:txBody>
      </p:sp>
      <p:pic>
        <p:nvPicPr>
          <p:cNvPr id="7170" name="Picture 2">
            <a:extLst>
              <a:ext uri="{FF2B5EF4-FFF2-40B4-BE49-F238E27FC236}">
                <a16:creationId xmlns:a16="http://schemas.microsoft.com/office/drawing/2014/main" id="{E11EDF52-6978-4FEA-8E92-2AB1A7B5A5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93144" y="833182"/>
            <a:ext cx="4541837" cy="581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7280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Autofit/>
          </a:bodyPr>
          <a:lstStyle/>
          <a:p>
            <a:r>
              <a:rPr lang="en-US" sz="2000" dirty="0"/>
              <a:t>Before AES, the Data Encryption Standard (DES) became the federal standard in 1977</a:t>
            </a:r>
          </a:p>
          <a:p>
            <a:endParaRPr lang="en-US" sz="2000" dirty="0"/>
          </a:p>
          <a:p>
            <a:r>
              <a:rPr lang="en-US" sz="2000" dirty="0"/>
              <a:t>By the late 1990s, however, it was possible to break DES in a matter of days </a:t>
            </a:r>
          </a:p>
          <a:p>
            <a:endParaRPr lang="en-US" sz="2000" dirty="0"/>
          </a:p>
          <a:p>
            <a:r>
              <a:rPr lang="en-US" sz="2000" dirty="0"/>
              <a:t>In January 1997, NIST announced a competition for the successor to DES. The NESSIE project, or Advanced Encryption Standard process. </a:t>
            </a:r>
          </a:p>
        </p:txBody>
      </p:sp>
    </p:spTree>
    <p:extLst>
      <p:ext uri="{BB962C8B-B14F-4D97-AF65-F5344CB8AC3E}">
        <p14:creationId xmlns:p14="http://schemas.microsoft.com/office/powerpoint/2010/main" val="813753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Autofit/>
          </a:bodyPr>
          <a:lstStyle/>
          <a:p>
            <a:r>
              <a:rPr lang="en-US" sz="2000" dirty="0"/>
              <a:t>The NESSIE project, or Advanced Encryption Standard process. Finalists and conference votes were:</a:t>
            </a:r>
          </a:p>
          <a:p>
            <a:pPr lvl="1"/>
            <a:r>
              <a:rPr lang="en-US" sz="2000" dirty="0"/>
              <a:t>Rijndael: 86 positive, 10 negative</a:t>
            </a:r>
          </a:p>
          <a:p>
            <a:pPr lvl="1"/>
            <a:r>
              <a:rPr lang="en-US" sz="2000" dirty="0"/>
              <a:t>Serpent: 59 positive, 7 negative</a:t>
            </a:r>
          </a:p>
          <a:p>
            <a:pPr lvl="1"/>
            <a:r>
              <a:rPr lang="en-US" sz="2000" dirty="0" err="1"/>
              <a:t>Twofish</a:t>
            </a:r>
            <a:r>
              <a:rPr lang="en-US" sz="2000" dirty="0"/>
              <a:t>: 31 positive, 21 negative</a:t>
            </a:r>
          </a:p>
          <a:p>
            <a:pPr lvl="1"/>
            <a:r>
              <a:rPr lang="en-US" sz="2000" dirty="0"/>
              <a:t>RC6: 23 positive, 37 negative</a:t>
            </a:r>
          </a:p>
          <a:p>
            <a:pPr lvl="1"/>
            <a:r>
              <a:rPr lang="en-US" sz="2000" dirty="0"/>
              <a:t>MARS: 13 positive, 84 negative</a:t>
            </a:r>
          </a:p>
          <a:p>
            <a:r>
              <a:rPr lang="en-US" sz="2000" dirty="0"/>
              <a:t>(</a:t>
            </a:r>
            <a:r>
              <a:rPr lang="en-US" sz="2000" dirty="0" err="1"/>
              <a:t>Reindal</a:t>
            </a:r>
            <a:r>
              <a:rPr lang="en-US" sz="2000" dirty="0"/>
              <a:t>) - Belgian </a:t>
            </a:r>
            <a:r>
              <a:rPr lang="en-US" sz="2000" dirty="0" err="1"/>
              <a:t>cryptograhers</a:t>
            </a:r>
            <a:r>
              <a:rPr lang="en-US" sz="2000" dirty="0"/>
              <a:t> Joan Daemen and Vincent </a:t>
            </a:r>
            <a:r>
              <a:rPr lang="en-US" sz="2000" dirty="0" err="1"/>
              <a:t>Rijmen</a:t>
            </a:r>
            <a:endParaRPr lang="en-US" sz="2000" dirty="0"/>
          </a:p>
          <a:p>
            <a:r>
              <a:rPr lang="en-US" sz="2000" dirty="0"/>
              <a:t>The selected the winner was the Rijndael algorithm in October 2000, and became AES</a:t>
            </a:r>
          </a:p>
        </p:txBody>
      </p:sp>
    </p:spTree>
    <p:extLst>
      <p:ext uri="{BB962C8B-B14F-4D97-AF65-F5344CB8AC3E}">
        <p14:creationId xmlns:p14="http://schemas.microsoft.com/office/powerpoint/2010/main" val="1176013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36972-8E54-4D0D-BC89-A4D5FACB7EBE}"/>
              </a:ext>
            </a:extLst>
          </p:cNvPr>
          <p:cNvSpPr>
            <a:spLocks noGrp="1"/>
          </p:cNvSpPr>
          <p:nvPr>
            <p:ph type="title"/>
          </p:nvPr>
        </p:nvSpPr>
        <p:spPr/>
        <p:txBody>
          <a:bodyPr/>
          <a:lstStyle/>
          <a:p>
            <a:r>
              <a:rPr lang="en-US" dirty="0"/>
              <a:t>Block Cipher Modes</a:t>
            </a:r>
          </a:p>
        </p:txBody>
      </p:sp>
      <p:sp>
        <p:nvSpPr>
          <p:cNvPr id="3" name="Content Placeholder 2">
            <a:extLst>
              <a:ext uri="{FF2B5EF4-FFF2-40B4-BE49-F238E27FC236}">
                <a16:creationId xmlns:a16="http://schemas.microsoft.com/office/drawing/2014/main" id="{CFB86C52-6441-4F9F-A0F7-3E283921B42A}"/>
              </a:ext>
            </a:extLst>
          </p:cNvPr>
          <p:cNvSpPr>
            <a:spLocks noGrp="1"/>
          </p:cNvSpPr>
          <p:nvPr>
            <p:ph idx="1"/>
          </p:nvPr>
        </p:nvSpPr>
        <p:spPr/>
        <p:txBody>
          <a:bodyPr/>
          <a:lstStyle/>
          <a:p>
            <a:r>
              <a:rPr lang="en-US" dirty="0"/>
              <a:t>An overview of different ways cipher blocks are processed.</a:t>
            </a:r>
          </a:p>
        </p:txBody>
      </p:sp>
    </p:spTree>
    <p:extLst>
      <p:ext uri="{BB962C8B-B14F-4D97-AF65-F5344CB8AC3E}">
        <p14:creationId xmlns:p14="http://schemas.microsoft.com/office/powerpoint/2010/main" val="122507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110" name="Rectangle 3"/>
          <p:cNvSpPr>
            <a:spLocks noGrp="1" noChangeArrowheads="1"/>
          </p:cNvSpPr>
          <p:nvPr>
            <p:ph idx="1"/>
          </p:nvPr>
        </p:nvSpPr>
        <p:spPr>
          <a:xfrm>
            <a:off x="685801" y="2142068"/>
            <a:ext cx="10131425" cy="1286932"/>
          </a:xfrm>
        </p:spPr>
        <p:txBody>
          <a:bodyPr>
            <a:normAutofit/>
          </a:bodyPr>
          <a:lstStyle/>
          <a:p>
            <a:r>
              <a:rPr lang="en-US" sz="2000" dirty="0">
                <a:solidFill>
                  <a:schemeClr val="bg1"/>
                </a:solidFill>
              </a:rPr>
              <a:t>Each block encrypted independently (parallelization)</a:t>
            </a:r>
          </a:p>
          <a:p>
            <a:pPr lvl="1"/>
            <a:r>
              <a:rPr lang="en-US" sz="2000" dirty="0">
                <a:solidFill>
                  <a:schemeClr val="bg1"/>
                </a:solidFill>
              </a:rPr>
              <a:t>Processes 64-bits at a time using the same key</a:t>
            </a:r>
          </a:p>
          <a:p>
            <a:pPr lvl="1"/>
            <a:r>
              <a:rPr lang="en-US" sz="2000" dirty="0">
                <a:solidFill>
                  <a:schemeClr val="bg1"/>
                </a:solidFill>
              </a:rPr>
              <a:t>Decrypting starts at beginning of ciphertext (reverses the encryption process)</a:t>
            </a:r>
          </a:p>
        </p:txBody>
      </p:sp>
      <p:sp>
        <p:nvSpPr>
          <p:cNvPr id="214018" name="Rectangle 2"/>
          <p:cNvSpPr>
            <a:spLocks noGrp="1" noChangeArrowheads="1"/>
          </p:cNvSpPr>
          <p:nvPr>
            <p:ph type="title"/>
          </p:nvPr>
        </p:nvSpPr>
        <p:spPr>
          <a:xfrm>
            <a:off x="676565" y="609600"/>
            <a:ext cx="10131425" cy="1456267"/>
          </a:xfrm>
          <a:ln>
            <a:noFill/>
          </a:ln>
        </p:spPr>
        <p:txBody>
          <a:bodyPr/>
          <a:lstStyle/>
          <a:p>
            <a:r>
              <a:rPr lang="en-US" dirty="0">
                <a:solidFill>
                  <a:schemeClr val="bg1"/>
                </a:solidFill>
              </a:rPr>
              <a:t>Electronic Code Book (ECB)</a:t>
            </a: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b="15650"/>
          <a:stretch/>
        </p:blipFill>
        <p:spPr>
          <a:xfrm>
            <a:off x="981337" y="3272734"/>
            <a:ext cx="9540352" cy="3244073"/>
          </a:xfrm>
          <a:prstGeom prst="rect">
            <a:avLst/>
          </a:prstGeom>
        </p:spPr>
      </p:pic>
    </p:spTree>
    <p:extLst>
      <p:ext uri="{BB962C8B-B14F-4D97-AF65-F5344CB8AC3E}">
        <p14:creationId xmlns:p14="http://schemas.microsoft.com/office/powerpoint/2010/main" val="254288650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122" name="Rectangle 3"/>
          <p:cNvSpPr>
            <a:spLocks noGrp="1" noChangeArrowheads="1"/>
          </p:cNvSpPr>
          <p:nvPr>
            <p:ph idx="1"/>
          </p:nvPr>
        </p:nvSpPr>
        <p:spPr>
          <a:xfrm>
            <a:off x="685801" y="2142067"/>
            <a:ext cx="10131425" cy="965027"/>
          </a:xfrm>
        </p:spPr>
        <p:txBody>
          <a:bodyPr>
            <a:normAutofit/>
          </a:bodyPr>
          <a:lstStyle/>
          <a:p>
            <a:r>
              <a:rPr lang="en-US" sz="2000" dirty="0">
                <a:solidFill>
                  <a:schemeClr val="bg1"/>
                </a:solidFill>
              </a:rPr>
              <a:t>Most common mode </a:t>
            </a:r>
          </a:p>
          <a:p>
            <a:r>
              <a:rPr lang="en-US" sz="2000" dirty="0">
                <a:solidFill>
                  <a:schemeClr val="bg1"/>
                </a:solidFill>
              </a:rPr>
              <a:t>Loaded sequentially and </a:t>
            </a:r>
            <a:r>
              <a:rPr lang="en-US" sz="2000" dirty="0" err="1">
                <a:solidFill>
                  <a:schemeClr val="bg1"/>
                </a:solidFill>
              </a:rPr>
              <a:t>XORed</a:t>
            </a:r>
            <a:r>
              <a:rPr lang="en-US" sz="2000" dirty="0">
                <a:solidFill>
                  <a:schemeClr val="bg1"/>
                </a:solidFill>
              </a:rPr>
              <a:t> using 64-bit IV (blocks)</a:t>
            </a:r>
          </a:p>
        </p:txBody>
      </p:sp>
      <p:sp>
        <p:nvSpPr>
          <p:cNvPr id="217090" name="Rectangle 2"/>
          <p:cNvSpPr>
            <a:spLocks noGrp="1" noChangeArrowheads="1"/>
          </p:cNvSpPr>
          <p:nvPr>
            <p:ph type="title"/>
          </p:nvPr>
        </p:nvSpPr>
        <p:spPr>
          <a:ln>
            <a:noFill/>
          </a:ln>
        </p:spPr>
        <p:txBody>
          <a:bodyPr/>
          <a:lstStyle/>
          <a:p>
            <a:r>
              <a:rPr lang="en-US" dirty="0">
                <a:solidFill>
                  <a:schemeClr val="bg1"/>
                </a:solidFill>
              </a:rPr>
              <a:t>Cipher Block Chaining (CBC)</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6471"/>
          <a:stretch/>
        </p:blipFill>
        <p:spPr>
          <a:xfrm>
            <a:off x="1162115" y="3125692"/>
            <a:ext cx="9178795" cy="3090742"/>
          </a:xfrm>
          <a:prstGeom prst="rect">
            <a:avLst/>
          </a:prstGeom>
        </p:spPr>
      </p:pic>
    </p:spTree>
    <p:extLst>
      <p:ext uri="{BB962C8B-B14F-4D97-AF65-F5344CB8AC3E}">
        <p14:creationId xmlns:p14="http://schemas.microsoft.com/office/powerpoint/2010/main" val="8732684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124" name="Rectangle 3"/>
          <p:cNvSpPr>
            <a:spLocks noGrp="1" noChangeArrowheads="1"/>
          </p:cNvSpPr>
          <p:nvPr>
            <p:ph idx="1"/>
          </p:nvPr>
        </p:nvSpPr>
        <p:spPr>
          <a:xfrm>
            <a:off x="685801" y="2142068"/>
            <a:ext cx="10333652" cy="927704"/>
          </a:xfrm>
        </p:spPr>
        <p:txBody>
          <a:bodyPr>
            <a:normAutofit/>
          </a:bodyPr>
          <a:lstStyle/>
          <a:p>
            <a:r>
              <a:rPr lang="en-US" sz="2000" dirty="0">
                <a:solidFill>
                  <a:schemeClr val="bg1"/>
                </a:solidFill>
              </a:rPr>
              <a:t>Emulates a Stream Cipher: Data is encrypted in units smaller than the block size (bits or bytes) </a:t>
            </a:r>
          </a:p>
        </p:txBody>
      </p:sp>
      <p:sp>
        <p:nvSpPr>
          <p:cNvPr id="376" name="Rectangle 2"/>
          <p:cNvSpPr>
            <a:spLocks noGrp="1" noChangeArrowheads="1"/>
          </p:cNvSpPr>
          <p:nvPr>
            <p:ph type="title"/>
          </p:nvPr>
        </p:nvSpPr>
        <p:spPr>
          <a:ln>
            <a:noFill/>
          </a:ln>
        </p:spPr>
        <p:txBody>
          <a:bodyPr/>
          <a:lstStyle/>
          <a:p>
            <a:r>
              <a:rPr lang="en-US" dirty="0">
                <a:solidFill>
                  <a:schemeClr val="bg1"/>
                </a:solidFill>
              </a:rPr>
              <a:t>Cipher Feedback (CFB)</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b="12688"/>
          <a:stretch/>
        </p:blipFill>
        <p:spPr>
          <a:xfrm>
            <a:off x="1856437" y="3069772"/>
            <a:ext cx="8479126" cy="2984439"/>
          </a:xfrm>
          <a:prstGeom prst="rect">
            <a:avLst/>
          </a:prstGeom>
        </p:spPr>
      </p:pic>
    </p:spTree>
    <p:extLst>
      <p:ext uri="{BB962C8B-B14F-4D97-AF65-F5344CB8AC3E}">
        <p14:creationId xmlns:p14="http://schemas.microsoft.com/office/powerpoint/2010/main" val="27177878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E371-5CEC-4093-BEF2-3534C1F52D3B}"/>
              </a:ext>
            </a:extLst>
          </p:cNvPr>
          <p:cNvSpPr>
            <a:spLocks noGrp="1"/>
          </p:cNvSpPr>
          <p:nvPr>
            <p:ph type="title"/>
          </p:nvPr>
        </p:nvSpPr>
        <p:spPr/>
        <p:txBody>
          <a:bodyPr/>
          <a:lstStyle/>
          <a:p>
            <a:r>
              <a:rPr lang="en-US" dirty="0"/>
              <a:t>Encryption vs cryptography</a:t>
            </a:r>
          </a:p>
        </p:txBody>
      </p:sp>
      <p:sp>
        <p:nvSpPr>
          <p:cNvPr id="3" name="Content Placeholder 2">
            <a:extLst>
              <a:ext uri="{FF2B5EF4-FFF2-40B4-BE49-F238E27FC236}">
                <a16:creationId xmlns:a16="http://schemas.microsoft.com/office/drawing/2014/main" id="{24979215-5C15-48E2-B6E3-7D96729F0989}"/>
              </a:ext>
            </a:extLst>
          </p:cNvPr>
          <p:cNvSpPr>
            <a:spLocks noGrp="1"/>
          </p:cNvSpPr>
          <p:nvPr>
            <p:ph idx="1"/>
          </p:nvPr>
        </p:nvSpPr>
        <p:spPr/>
        <p:txBody>
          <a:bodyPr>
            <a:normAutofit/>
          </a:bodyPr>
          <a:lstStyle/>
          <a:p>
            <a:r>
              <a:rPr lang="en-US" sz="2000" dirty="0"/>
              <a:t>Earlier, we covered basic cryptography. Now, we look to the practical application of cryptography.</a:t>
            </a:r>
          </a:p>
          <a:p>
            <a:endParaRPr lang="en-US" sz="2000" dirty="0"/>
          </a:p>
          <a:p>
            <a:r>
              <a:rPr lang="en-US" sz="2000" dirty="0"/>
              <a:t>Encryption is using cryptographic tools to protect data. Converting plaintext data into ciphertext encrypted blobs. </a:t>
            </a:r>
          </a:p>
          <a:p>
            <a:endParaRPr lang="en-US" sz="2000" dirty="0"/>
          </a:p>
          <a:p>
            <a:r>
              <a:rPr lang="en-US" sz="2000" dirty="0"/>
              <a:t>You likely already use encryption personally, so we will look at enterprise implementations.</a:t>
            </a:r>
          </a:p>
        </p:txBody>
      </p:sp>
    </p:spTree>
    <p:extLst>
      <p:ext uri="{BB962C8B-B14F-4D97-AF65-F5344CB8AC3E}">
        <p14:creationId xmlns:p14="http://schemas.microsoft.com/office/powerpoint/2010/main" val="656066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ln>
            <a:noFill/>
          </a:ln>
        </p:spPr>
        <p:txBody>
          <a:bodyPr/>
          <a:lstStyle/>
          <a:p>
            <a:r>
              <a:rPr lang="en-US" dirty="0">
                <a:solidFill>
                  <a:schemeClr val="bg1"/>
                </a:solidFill>
              </a:rPr>
              <a:t>Output Feedback (OFB)</a:t>
            </a:r>
          </a:p>
        </p:txBody>
      </p:sp>
      <p:sp>
        <p:nvSpPr>
          <p:cNvPr id="120" name="Rectangle 3"/>
          <p:cNvSpPr>
            <a:spLocks noGrp="1" noChangeArrowheads="1"/>
          </p:cNvSpPr>
          <p:nvPr>
            <p:ph idx="1"/>
          </p:nvPr>
        </p:nvSpPr>
        <p:spPr>
          <a:xfrm>
            <a:off x="685801" y="2142068"/>
            <a:ext cx="10131425" cy="1011680"/>
          </a:xfrm>
        </p:spPr>
        <p:txBody>
          <a:bodyPr>
            <a:normAutofit/>
          </a:bodyPr>
          <a:lstStyle/>
          <a:p>
            <a:r>
              <a:rPr lang="en-US" sz="2000" dirty="0">
                <a:solidFill>
                  <a:schemeClr val="bg1"/>
                </a:solidFill>
              </a:rPr>
              <a:t>Similar to CFB, except quantity </a:t>
            </a:r>
            <a:r>
              <a:rPr lang="en-US" sz="2000" dirty="0" err="1">
                <a:solidFill>
                  <a:schemeClr val="bg1"/>
                </a:solidFill>
              </a:rPr>
              <a:t>XORed</a:t>
            </a:r>
            <a:r>
              <a:rPr lang="en-US" sz="2000" dirty="0">
                <a:solidFill>
                  <a:schemeClr val="bg1"/>
                </a:solidFill>
              </a:rPr>
              <a:t> with each plaintext block is generated independently of plaintext and ciphertext </a:t>
            </a:r>
          </a:p>
        </p:txBody>
      </p:sp>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b="14833"/>
          <a:stretch/>
        </p:blipFill>
        <p:spPr>
          <a:xfrm>
            <a:off x="1968433" y="3229949"/>
            <a:ext cx="8255134" cy="2834227"/>
          </a:xfrm>
          <a:prstGeom prst="rect">
            <a:avLst/>
          </a:prstGeom>
        </p:spPr>
      </p:pic>
    </p:spTree>
    <p:extLst>
      <p:ext uri="{BB962C8B-B14F-4D97-AF65-F5344CB8AC3E}">
        <p14:creationId xmlns:p14="http://schemas.microsoft.com/office/powerpoint/2010/main" val="232238835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144" name="Rectangle 3"/>
          <p:cNvSpPr>
            <a:spLocks noGrp="1" noChangeArrowheads="1"/>
          </p:cNvSpPr>
          <p:nvPr>
            <p:ph idx="1"/>
          </p:nvPr>
        </p:nvSpPr>
        <p:spPr>
          <a:xfrm>
            <a:off x="685801" y="2142068"/>
            <a:ext cx="10131425" cy="1456268"/>
          </a:xfrm>
        </p:spPr>
        <p:txBody>
          <a:bodyPr>
            <a:normAutofit/>
          </a:bodyPr>
          <a:lstStyle/>
          <a:p>
            <a:r>
              <a:rPr lang="en-US" sz="2000" dirty="0">
                <a:solidFill>
                  <a:schemeClr val="bg1"/>
                </a:solidFill>
              </a:rPr>
              <a:t>Similar to OFB mode: Instead of a static IV, a counter is incremented with each data block</a:t>
            </a:r>
          </a:p>
          <a:p>
            <a:r>
              <a:rPr lang="en-US" sz="2000" dirty="0">
                <a:solidFill>
                  <a:schemeClr val="bg1"/>
                </a:solidFill>
              </a:rPr>
              <a:t>Each block </a:t>
            </a:r>
            <a:r>
              <a:rPr lang="en-US" sz="2000" dirty="0" err="1">
                <a:solidFill>
                  <a:schemeClr val="bg1"/>
                </a:solidFill>
              </a:rPr>
              <a:t>XORed</a:t>
            </a:r>
            <a:r>
              <a:rPr lang="en-US" sz="2000" dirty="0">
                <a:solidFill>
                  <a:schemeClr val="bg1"/>
                </a:solidFill>
              </a:rPr>
              <a:t> with a unique </a:t>
            </a:r>
            <a:r>
              <a:rPr lang="en-US" sz="2000" dirty="0" err="1">
                <a:solidFill>
                  <a:schemeClr val="bg1"/>
                </a:solidFill>
              </a:rPr>
              <a:t>keystream</a:t>
            </a:r>
            <a:r>
              <a:rPr lang="en-US" sz="2000" dirty="0">
                <a:solidFill>
                  <a:schemeClr val="bg1"/>
                </a:solidFill>
              </a:rPr>
              <a:t> value</a:t>
            </a:r>
          </a:p>
          <a:p>
            <a:endParaRPr lang="en-US" sz="2000" dirty="0">
              <a:solidFill>
                <a:schemeClr val="bg1"/>
              </a:solidFill>
            </a:endParaRPr>
          </a:p>
        </p:txBody>
      </p:sp>
      <p:sp>
        <p:nvSpPr>
          <p:cNvPr id="225282" name="Rectangle 2"/>
          <p:cNvSpPr>
            <a:spLocks noGrp="1" noChangeArrowheads="1"/>
          </p:cNvSpPr>
          <p:nvPr>
            <p:ph type="title"/>
          </p:nvPr>
        </p:nvSpPr>
        <p:spPr>
          <a:ln>
            <a:noFill/>
          </a:ln>
        </p:spPr>
        <p:txBody>
          <a:bodyPr/>
          <a:lstStyle/>
          <a:p>
            <a:r>
              <a:rPr lang="en-US" dirty="0">
                <a:solidFill>
                  <a:schemeClr val="bg1"/>
                </a:solidFill>
              </a:rPr>
              <a:t>Counter Mode (CTR)</a:t>
            </a:r>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b="16229"/>
          <a:stretch/>
        </p:blipFill>
        <p:spPr>
          <a:xfrm>
            <a:off x="2032777" y="3429000"/>
            <a:ext cx="8126445" cy="2741162"/>
          </a:xfrm>
          <a:prstGeom prst="rect">
            <a:avLst/>
          </a:prstGeom>
        </p:spPr>
      </p:pic>
    </p:spTree>
    <p:extLst>
      <p:ext uri="{BB962C8B-B14F-4D97-AF65-F5344CB8AC3E}">
        <p14:creationId xmlns:p14="http://schemas.microsoft.com/office/powerpoint/2010/main" val="335027581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Counter Mode with Cipher Block Chaining Message Authentication Code Protocol (CCMP)</a:t>
            </a:r>
          </a:p>
        </p:txBody>
      </p:sp>
      <p:sp>
        <p:nvSpPr>
          <p:cNvPr id="2" name="Content Placeholder 1"/>
          <p:cNvSpPr>
            <a:spLocks noGrp="1"/>
          </p:cNvSpPr>
          <p:nvPr>
            <p:ph idx="1"/>
          </p:nvPr>
        </p:nvSpPr>
        <p:spPr>
          <a:xfrm>
            <a:off x="685801" y="2347341"/>
            <a:ext cx="10131425" cy="3649133"/>
          </a:xfrm>
        </p:spPr>
        <p:txBody>
          <a:bodyPr>
            <a:noAutofit/>
          </a:bodyPr>
          <a:lstStyle/>
          <a:p>
            <a:r>
              <a:rPr lang="en-US" sz="2000" dirty="0"/>
              <a:t>AES CCMP requires 128 bit key and 128 bit block size</a:t>
            </a:r>
          </a:p>
          <a:p>
            <a:endParaRPr lang="en-US" sz="2000" dirty="0"/>
          </a:p>
          <a:p>
            <a:r>
              <a:rPr lang="en-US" sz="2000" dirty="0"/>
              <a:t>48 bit IV to minimize replay attacks</a:t>
            </a:r>
          </a:p>
          <a:p>
            <a:endParaRPr lang="en-US" sz="2000" dirty="0"/>
          </a:p>
          <a:p>
            <a:r>
              <a:rPr lang="en-US" sz="2000" dirty="0"/>
              <a:t>CBCMAC used to produce Message Integrity Code (MIC)</a:t>
            </a:r>
          </a:p>
          <a:p>
            <a:endParaRPr lang="en-US" sz="2000" dirty="0"/>
          </a:p>
          <a:p>
            <a:r>
              <a:rPr lang="en-US" sz="2000" dirty="0"/>
              <a:t>Included in 802.11i standard</a:t>
            </a:r>
          </a:p>
          <a:p>
            <a:endParaRPr lang="en-US" sz="2000" dirty="0"/>
          </a:p>
          <a:p>
            <a:r>
              <a:rPr lang="en-US" sz="2000" dirty="0"/>
              <a:t>AES-CCMP produces a higher level of security over past protocols</a:t>
            </a:r>
          </a:p>
        </p:txBody>
      </p:sp>
    </p:spTree>
    <p:extLst>
      <p:ext uri="{BB962C8B-B14F-4D97-AF65-F5344CB8AC3E}">
        <p14:creationId xmlns:p14="http://schemas.microsoft.com/office/powerpoint/2010/main" val="500368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5"/>
          <p:cNvPicPr>
            <a:picLocks noChangeAspect="1"/>
          </p:cNvPicPr>
          <p:nvPr/>
        </p:nvPicPr>
        <p:blipFill rotWithShape="1">
          <a:blip r:embed="rId3">
            <a:extLst>
              <a:ext uri="{28A0092B-C50C-407E-A947-70E740481C1C}">
                <a14:useLocalDpi xmlns:a14="http://schemas.microsoft.com/office/drawing/2010/main" val="0"/>
              </a:ext>
            </a:extLst>
          </a:blip>
          <a:srcRect t="2703" r="980" b="4430"/>
          <a:stretch/>
        </p:blipFill>
        <p:spPr>
          <a:xfrm>
            <a:off x="0" y="209939"/>
            <a:ext cx="12199647" cy="6438122"/>
          </a:xfrm>
          <a:prstGeom prst="rect">
            <a:avLst/>
          </a:prstGeom>
        </p:spPr>
      </p:pic>
    </p:spTree>
    <p:extLst>
      <p:ext uri="{BB962C8B-B14F-4D97-AF65-F5344CB8AC3E}">
        <p14:creationId xmlns:p14="http://schemas.microsoft.com/office/powerpoint/2010/main" val="1682954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normAutofit/>
          </a:bodyPr>
          <a:lstStyle/>
          <a:p>
            <a:r>
              <a:rPr lang="en-US" dirty="0">
                <a:solidFill>
                  <a:schemeClr val="bg1"/>
                </a:solidFill>
              </a:rPr>
              <a:t>Advanced Encryption Standard (AES)</a:t>
            </a:r>
          </a:p>
        </p:txBody>
      </p:sp>
      <p:sp>
        <p:nvSpPr>
          <p:cNvPr id="380929" name="Rectangle 3"/>
          <p:cNvSpPr>
            <a:spLocks noGrp="1" noChangeArrowheads="1"/>
          </p:cNvSpPr>
          <p:nvPr>
            <p:ph idx="1"/>
          </p:nvPr>
        </p:nvSpPr>
        <p:spPr>
          <a:xfrm>
            <a:off x="685801" y="2142067"/>
            <a:ext cx="10131425" cy="3649133"/>
          </a:xfrm>
        </p:spPr>
        <p:txBody>
          <a:bodyPr>
            <a:noAutofit/>
          </a:bodyPr>
          <a:lstStyle/>
          <a:p>
            <a:r>
              <a:rPr lang="en-US" sz="2000" dirty="0">
                <a:solidFill>
                  <a:schemeClr val="bg1"/>
                </a:solidFill>
              </a:rPr>
              <a:t>Replacement for DES/3DES</a:t>
            </a:r>
          </a:p>
          <a:p>
            <a:r>
              <a:rPr lang="en-US" sz="2000" dirty="0">
                <a:solidFill>
                  <a:schemeClr val="bg1"/>
                </a:solidFill>
              </a:rPr>
              <a:t>Uses the Rijndael algorithm (beat out: RC6, serpent, mars, twofish)</a:t>
            </a:r>
          </a:p>
          <a:p>
            <a:r>
              <a:rPr lang="en-US" sz="2000" dirty="0">
                <a:solidFill>
                  <a:schemeClr val="bg1"/>
                </a:solidFill>
              </a:rPr>
              <a:t>Only Block size: 128 (not 192 and 256) per FIPS 197</a:t>
            </a:r>
          </a:p>
          <a:p>
            <a:r>
              <a:rPr lang="en-US" sz="2000" dirty="0">
                <a:solidFill>
                  <a:schemeClr val="bg1"/>
                </a:solidFill>
              </a:rPr>
              <a:t>Variable Key sizes: 128, 192, and 256</a:t>
            </a:r>
          </a:p>
          <a:p>
            <a:r>
              <a:rPr lang="en-US" sz="2000" dirty="0">
                <a:solidFill>
                  <a:schemeClr val="bg1"/>
                </a:solidFill>
              </a:rPr>
              <a:t>Uses a variable number of rounds (10, 12, 14)</a:t>
            </a:r>
          </a:p>
          <a:p>
            <a:r>
              <a:rPr lang="en-US" sz="2000" dirty="0">
                <a:solidFill>
                  <a:schemeClr val="bg1"/>
                </a:solidFill>
              </a:rPr>
              <a:t>4 major operations that provide confusion, diffusion, and XOR</a:t>
            </a:r>
          </a:p>
          <a:p>
            <a:pPr lvl="1"/>
            <a:r>
              <a:rPr lang="en-US" sz="2000" dirty="0" err="1">
                <a:solidFill>
                  <a:schemeClr val="bg1"/>
                </a:solidFill>
              </a:rPr>
              <a:t>Subbytes</a:t>
            </a:r>
            <a:endParaRPr lang="en-US" sz="2000" dirty="0">
              <a:solidFill>
                <a:schemeClr val="bg1"/>
              </a:solidFill>
            </a:endParaRPr>
          </a:p>
          <a:p>
            <a:pPr lvl="1"/>
            <a:r>
              <a:rPr lang="en-US" sz="2000" dirty="0">
                <a:solidFill>
                  <a:schemeClr val="bg1"/>
                </a:solidFill>
              </a:rPr>
              <a:t>Shift Row</a:t>
            </a:r>
          </a:p>
          <a:p>
            <a:pPr lvl="1"/>
            <a:r>
              <a:rPr lang="en-US" sz="2000" dirty="0">
                <a:solidFill>
                  <a:schemeClr val="bg1"/>
                </a:solidFill>
              </a:rPr>
              <a:t>Mix Columns</a:t>
            </a:r>
          </a:p>
          <a:p>
            <a:pPr lvl="1"/>
            <a:r>
              <a:rPr lang="en-US" sz="2000" dirty="0">
                <a:solidFill>
                  <a:schemeClr val="bg1"/>
                </a:solidFill>
              </a:rPr>
              <a:t>Add Round Key</a:t>
            </a:r>
          </a:p>
        </p:txBody>
      </p:sp>
      <p:pic>
        <p:nvPicPr>
          <p:cNvPr id="9" name="Picture 8" descr="rijnab.gif"/>
          <p:cNvPicPr>
            <a:picLocks noChangeAspect="1"/>
          </p:cNvPicPr>
          <p:nvPr/>
        </p:nvPicPr>
        <p:blipFill>
          <a:blip r:embed="rId4" cstate="print">
            <a:clrChange>
              <a:clrFrom>
                <a:srgbClr val="FFFFFF"/>
              </a:clrFrom>
              <a:clrTo>
                <a:srgbClr val="FFFFFF">
                  <a:alpha val="0"/>
                </a:srgbClr>
              </a:clrTo>
            </a:clrChange>
          </a:blip>
          <a:stretch>
            <a:fillRect/>
          </a:stretch>
        </p:blipFill>
        <p:spPr>
          <a:xfrm>
            <a:off x="7790471" y="1414753"/>
            <a:ext cx="3883679" cy="5103760"/>
          </a:xfrm>
          <a:prstGeom prst="rect">
            <a:avLst/>
          </a:prstGeom>
        </p:spPr>
      </p:pic>
    </p:spTree>
    <p:extLst>
      <p:ext uri="{BB962C8B-B14F-4D97-AF65-F5344CB8AC3E}">
        <p14:creationId xmlns:p14="http://schemas.microsoft.com/office/powerpoint/2010/main" val="264151307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a:t>
            </a:r>
          </a:p>
        </p:txBody>
      </p:sp>
      <p:sp>
        <p:nvSpPr>
          <p:cNvPr id="3" name="Content Placeholder 2">
            <a:extLst>
              <a:ext uri="{FF2B5EF4-FFF2-40B4-BE49-F238E27FC236}">
                <a16:creationId xmlns:a16="http://schemas.microsoft.com/office/drawing/2014/main" id="{B3FB01BD-87A6-4154-B0E9-BC82B23B2BE9}"/>
              </a:ext>
            </a:extLst>
          </p:cNvPr>
          <p:cNvSpPr>
            <a:spLocks noGrp="1"/>
          </p:cNvSpPr>
          <p:nvPr>
            <p:ph idx="1"/>
          </p:nvPr>
        </p:nvSpPr>
        <p:spPr/>
        <p:txBody>
          <a:bodyPr/>
          <a:lstStyle/>
          <a:p>
            <a:pPr lvl="0"/>
            <a:r>
              <a:rPr lang="en-US" dirty="0"/>
              <a:t>10 cycles of repetition for 128-bit keys.</a:t>
            </a:r>
          </a:p>
          <a:p>
            <a:pPr lvl="0"/>
            <a:r>
              <a:rPr lang="en-US" dirty="0"/>
              <a:t>12 cycles of repetition for 192-bit keys.</a:t>
            </a:r>
          </a:p>
          <a:p>
            <a:pPr lvl="0"/>
            <a:r>
              <a:rPr lang="en-US" dirty="0"/>
              <a:t>14 cycles of repetition for 256-bit keys.</a:t>
            </a:r>
          </a:p>
        </p:txBody>
      </p:sp>
      <p:pic>
        <p:nvPicPr>
          <p:cNvPr id="6" name="Picture 5"/>
          <p:cNvPicPr>
            <a:picLocks noChangeAspect="1"/>
          </p:cNvPicPr>
          <p:nvPr/>
        </p:nvPicPr>
        <p:blipFill>
          <a:blip r:embed="rId2"/>
          <a:stretch>
            <a:fillRect/>
          </a:stretch>
        </p:blipFill>
        <p:spPr>
          <a:xfrm>
            <a:off x="5237330" y="471555"/>
            <a:ext cx="6502134" cy="5914890"/>
          </a:xfrm>
          <a:prstGeom prst="rect">
            <a:avLst/>
          </a:prstGeom>
        </p:spPr>
      </p:pic>
    </p:spTree>
    <p:extLst>
      <p:ext uri="{BB962C8B-B14F-4D97-AF65-F5344CB8AC3E}">
        <p14:creationId xmlns:p14="http://schemas.microsoft.com/office/powerpoint/2010/main" val="3475459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Steps - Sub bytes</a:t>
            </a:r>
          </a:p>
        </p:txBody>
      </p:sp>
      <p:sp>
        <p:nvSpPr>
          <p:cNvPr id="3" name="Content Placeholder 2"/>
          <p:cNvSpPr>
            <a:spLocks noGrp="1"/>
          </p:cNvSpPr>
          <p:nvPr>
            <p:ph idx="1"/>
          </p:nvPr>
        </p:nvSpPr>
        <p:spPr>
          <a:xfrm>
            <a:off x="685801" y="2416629"/>
            <a:ext cx="10131425" cy="1012371"/>
          </a:xfrm>
        </p:spPr>
        <p:txBody>
          <a:bodyPr>
            <a:normAutofit/>
          </a:bodyPr>
          <a:lstStyle/>
          <a:p>
            <a:r>
              <a:rPr lang="en-US" sz="2000" dirty="0"/>
              <a:t>each byte in the </a:t>
            </a:r>
            <a:r>
              <a:rPr lang="en-US" sz="2000" i="1" dirty="0"/>
              <a:t>state</a:t>
            </a:r>
            <a:r>
              <a:rPr lang="en-US" sz="2000" dirty="0"/>
              <a:t> matrix is replaced with a </a:t>
            </a:r>
            <a:r>
              <a:rPr lang="en-US" sz="2000" dirty="0" err="1"/>
              <a:t>SubByte</a:t>
            </a:r>
            <a:r>
              <a:rPr lang="en-US" sz="2000" dirty="0"/>
              <a:t> using an 8-bit substitution box</a:t>
            </a:r>
          </a:p>
          <a:p>
            <a:r>
              <a:rPr lang="en-US" sz="2000" i="1" dirty="0" err="1"/>
              <a:t>b</a:t>
            </a:r>
            <a:r>
              <a:rPr lang="en-US" sz="2000" i="1" baseline="-25000" dirty="0" err="1"/>
              <a:t>ij</a:t>
            </a:r>
            <a:r>
              <a:rPr lang="en-US" sz="2000" dirty="0"/>
              <a:t> = </a:t>
            </a:r>
            <a:r>
              <a:rPr lang="en-US" sz="2000" i="1" dirty="0"/>
              <a:t>S(</a:t>
            </a:r>
            <a:r>
              <a:rPr lang="en-US" sz="2000" i="1" dirty="0" err="1"/>
              <a:t>a</a:t>
            </a:r>
            <a:r>
              <a:rPr lang="en-US" sz="2000" i="1" baseline="-25000" dirty="0" err="1"/>
              <a:t>ij</a:t>
            </a:r>
            <a:r>
              <a:rPr lang="en-US" sz="2000" i="1" dirty="0"/>
              <a:t>)</a:t>
            </a:r>
          </a:p>
        </p:txBody>
      </p:sp>
      <p:pic>
        <p:nvPicPr>
          <p:cNvPr id="4" name="Picture 3"/>
          <p:cNvPicPr>
            <a:picLocks noChangeAspect="1"/>
          </p:cNvPicPr>
          <p:nvPr/>
        </p:nvPicPr>
        <p:blipFill>
          <a:blip r:embed="rId2"/>
          <a:stretch>
            <a:fillRect/>
          </a:stretch>
        </p:blipFill>
        <p:spPr>
          <a:xfrm>
            <a:off x="2777891" y="3030043"/>
            <a:ext cx="6636218" cy="3442537"/>
          </a:xfrm>
          <a:prstGeom prst="rect">
            <a:avLst/>
          </a:prstGeom>
          <a:solidFill>
            <a:schemeClr val="accent2">
              <a:lumMod val="75000"/>
            </a:schemeClr>
          </a:solidFill>
        </p:spPr>
      </p:pic>
    </p:spTree>
    <p:extLst>
      <p:ext uri="{BB962C8B-B14F-4D97-AF65-F5344CB8AC3E}">
        <p14:creationId xmlns:p14="http://schemas.microsoft.com/office/powerpoint/2010/main" val="2196205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Rows</a:t>
            </a:r>
          </a:p>
        </p:txBody>
      </p:sp>
      <p:sp>
        <p:nvSpPr>
          <p:cNvPr id="3" name="Content Placeholder 2"/>
          <p:cNvSpPr>
            <a:spLocks noGrp="1"/>
          </p:cNvSpPr>
          <p:nvPr>
            <p:ph idx="1"/>
          </p:nvPr>
        </p:nvSpPr>
        <p:spPr>
          <a:xfrm>
            <a:off x="685801" y="2142067"/>
            <a:ext cx="10131425" cy="1286933"/>
          </a:xfrm>
        </p:spPr>
        <p:txBody>
          <a:bodyPr>
            <a:normAutofit/>
          </a:bodyPr>
          <a:lstStyle/>
          <a:p>
            <a:r>
              <a:rPr lang="en-US" sz="2000" dirty="0"/>
              <a:t>Cyclically shifts the bytes in each row by a certain offset</a:t>
            </a:r>
          </a:p>
          <a:p>
            <a:r>
              <a:rPr lang="en-US" sz="2000" dirty="0"/>
              <a:t>The number of places each byte is shifted differs for each row</a:t>
            </a:r>
          </a:p>
        </p:txBody>
      </p:sp>
      <p:pic>
        <p:nvPicPr>
          <p:cNvPr id="5" name="Picture 4"/>
          <p:cNvPicPr>
            <a:picLocks noChangeAspect="1"/>
          </p:cNvPicPr>
          <p:nvPr/>
        </p:nvPicPr>
        <p:blipFill>
          <a:blip r:embed="rId2"/>
          <a:stretch>
            <a:fillRect/>
          </a:stretch>
        </p:blipFill>
        <p:spPr>
          <a:xfrm>
            <a:off x="2283898" y="3505200"/>
            <a:ext cx="7624203" cy="2820955"/>
          </a:xfrm>
          <a:prstGeom prst="rect">
            <a:avLst/>
          </a:prstGeom>
          <a:solidFill>
            <a:srgbClr val="AA6837"/>
          </a:solidFill>
        </p:spPr>
      </p:pic>
    </p:spTree>
    <p:extLst>
      <p:ext uri="{BB962C8B-B14F-4D97-AF65-F5344CB8AC3E}">
        <p14:creationId xmlns:p14="http://schemas.microsoft.com/office/powerpoint/2010/main" val="3069186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Mix columns</a:t>
            </a:r>
          </a:p>
        </p:txBody>
      </p:sp>
      <p:sp>
        <p:nvSpPr>
          <p:cNvPr id="3" name="Content Placeholder 2"/>
          <p:cNvSpPr>
            <a:spLocks noGrp="1"/>
          </p:cNvSpPr>
          <p:nvPr>
            <p:ph idx="1"/>
          </p:nvPr>
        </p:nvSpPr>
        <p:spPr>
          <a:xfrm>
            <a:off x="685801" y="2142068"/>
            <a:ext cx="10131425" cy="1104986"/>
          </a:xfrm>
        </p:spPr>
        <p:txBody>
          <a:bodyPr>
            <a:normAutofit/>
          </a:bodyPr>
          <a:lstStyle/>
          <a:p>
            <a:r>
              <a:rPr lang="en-US" sz="2000" dirty="0"/>
              <a:t>Each column is multiplied by the known matrix. For the 128-bit key it is</a:t>
            </a:r>
          </a:p>
        </p:txBody>
      </p:sp>
      <p:pic>
        <p:nvPicPr>
          <p:cNvPr id="4" name="Picture 3"/>
          <p:cNvPicPr>
            <a:picLocks noChangeAspect="1"/>
          </p:cNvPicPr>
          <p:nvPr/>
        </p:nvPicPr>
        <p:blipFill>
          <a:blip r:embed="rId2"/>
          <a:stretch>
            <a:fillRect/>
          </a:stretch>
        </p:blipFill>
        <p:spPr>
          <a:xfrm>
            <a:off x="1575494" y="3097764"/>
            <a:ext cx="6452936" cy="3428123"/>
          </a:xfrm>
          <a:prstGeom prst="rect">
            <a:avLst/>
          </a:prstGeom>
          <a:solidFill>
            <a:srgbClr val="AA6837"/>
          </a:solidFill>
        </p:spPr>
      </p:pic>
      <p:pic>
        <p:nvPicPr>
          <p:cNvPr id="5" name="Picture 4" descr="\begin{bmatrix}&#10;2 &amp; 3 &amp; 1 &amp; 1 \\&#10;1 &amp; 2 &amp; 3 &amp; 1 \\&#10;1 &amp; 1 &amp; 2 &amp; 3 \\&#10;3 &amp; 1 &amp; 1 &amp; 2&#10;\end{bmatrix}.&#10;"/>
          <p:cNvPicPr/>
          <p:nvPr/>
        </p:nvPicPr>
        <p:blipFill>
          <a:blip r:embed="rId3">
            <a:extLst>
              <a:ext uri="{28A0092B-C50C-407E-A947-70E740481C1C}">
                <a14:useLocalDpi xmlns:a14="http://schemas.microsoft.com/office/drawing/2010/main" val="0"/>
              </a:ext>
            </a:extLst>
          </a:blip>
          <a:srcRect/>
          <a:stretch>
            <a:fillRect/>
          </a:stretch>
        </p:blipFill>
        <p:spPr bwMode="auto">
          <a:xfrm>
            <a:off x="8493448" y="2078928"/>
            <a:ext cx="1448435" cy="1231265"/>
          </a:xfrm>
          <a:prstGeom prst="rect">
            <a:avLst/>
          </a:prstGeom>
          <a:solidFill>
            <a:schemeClr val="tx1"/>
          </a:solidFill>
          <a:ln>
            <a:noFill/>
          </a:ln>
        </p:spPr>
      </p:pic>
    </p:spTree>
    <p:extLst>
      <p:ext uri="{BB962C8B-B14F-4D97-AF65-F5344CB8AC3E}">
        <p14:creationId xmlns:p14="http://schemas.microsoft.com/office/powerpoint/2010/main" val="3207843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round key</a:t>
            </a:r>
          </a:p>
        </p:txBody>
      </p:sp>
      <p:sp>
        <p:nvSpPr>
          <p:cNvPr id="3" name="Content Placeholder 2"/>
          <p:cNvSpPr>
            <a:spLocks noGrp="1"/>
          </p:cNvSpPr>
          <p:nvPr>
            <p:ph idx="1"/>
          </p:nvPr>
        </p:nvSpPr>
        <p:spPr>
          <a:xfrm>
            <a:off x="685801" y="2142068"/>
            <a:ext cx="10131425" cy="591802"/>
          </a:xfrm>
        </p:spPr>
        <p:txBody>
          <a:bodyPr>
            <a:normAutofit/>
          </a:bodyPr>
          <a:lstStyle/>
          <a:p>
            <a:r>
              <a:rPr lang="en-US" sz="2000" dirty="0"/>
              <a:t>Each byte of the state is combined with a byte of the round </a:t>
            </a:r>
            <a:r>
              <a:rPr lang="en-US" sz="2000" dirty="0" err="1"/>
              <a:t>subkey</a:t>
            </a:r>
            <a:r>
              <a:rPr lang="en-US" sz="2000" dirty="0"/>
              <a:t> using the XOR operation </a:t>
            </a:r>
          </a:p>
        </p:txBody>
      </p:sp>
      <p:pic>
        <p:nvPicPr>
          <p:cNvPr id="5" name="Picture 4"/>
          <p:cNvPicPr>
            <a:picLocks noChangeAspect="1"/>
          </p:cNvPicPr>
          <p:nvPr/>
        </p:nvPicPr>
        <p:blipFill>
          <a:blip r:embed="rId2"/>
          <a:stretch>
            <a:fillRect/>
          </a:stretch>
        </p:blipFill>
        <p:spPr>
          <a:xfrm>
            <a:off x="3290305" y="2810071"/>
            <a:ext cx="4929963" cy="3836548"/>
          </a:xfrm>
          <a:prstGeom prst="rect">
            <a:avLst/>
          </a:prstGeom>
          <a:solidFill>
            <a:srgbClr val="AA6837"/>
          </a:solidFill>
        </p:spPr>
      </p:pic>
    </p:spTree>
    <p:extLst>
      <p:ext uri="{BB962C8B-B14F-4D97-AF65-F5344CB8AC3E}">
        <p14:creationId xmlns:p14="http://schemas.microsoft.com/office/powerpoint/2010/main" val="144981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4800" t="13857" r="3518" b="7962"/>
          <a:stretch/>
        </p:blipFill>
        <p:spPr>
          <a:xfrm>
            <a:off x="730898" y="-4571"/>
            <a:ext cx="10730204" cy="6862571"/>
          </a:xfrm>
        </p:spPr>
      </p:pic>
    </p:spTree>
    <p:extLst>
      <p:ext uri="{BB962C8B-B14F-4D97-AF65-F5344CB8AC3E}">
        <p14:creationId xmlns:p14="http://schemas.microsoft.com/office/powerpoint/2010/main" val="798316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for AES today</a:t>
            </a:r>
          </a:p>
        </p:txBody>
      </p:sp>
      <p:sp>
        <p:nvSpPr>
          <p:cNvPr id="3" name="Content Placeholder 2"/>
          <p:cNvSpPr>
            <a:spLocks noGrp="1"/>
          </p:cNvSpPr>
          <p:nvPr>
            <p:ph idx="1"/>
          </p:nvPr>
        </p:nvSpPr>
        <p:spPr/>
        <p:txBody>
          <a:bodyPr>
            <a:noAutofit/>
          </a:bodyPr>
          <a:lstStyle/>
          <a:p>
            <a:r>
              <a:rPr lang="en-US" sz="2000" dirty="0"/>
              <a:t>Government Standard</a:t>
            </a:r>
          </a:p>
          <a:p>
            <a:pPr lvl="1"/>
            <a:r>
              <a:rPr lang="en-US" sz="2000" dirty="0"/>
              <a:t>AES is standardized as Federal Information Processing Standard 197 (FIPS 197) by NIST</a:t>
            </a:r>
          </a:p>
          <a:p>
            <a:pPr lvl="1"/>
            <a:r>
              <a:rPr lang="en-US" sz="2000" dirty="0"/>
              <a:t>AES 128 is sufficient to protect classified information up to the SECRET level. </a:t>
            </a:r>
          </a:p>
          <a:p>
            <a:pPr lvl="1"/>
            <a:r>
              <a:rPr lang="en-US" sz="2000" dirty="0"/>
              <a:t>TOP SECRET information will require use of either the 192 or 256 key lengths.</a:t>
            </a:r>
          </a:p>
          <a:p>
            <a:r>
              <a:rPr lang="en-US" sz="2000" dirty="0"/>
              <a:t>Industry</a:t>
            </a:r>
          </a:p>
          <a:p>
            <a:pPr lvl="1"/>
            <a:r>
              <a:rPr lang="en-US" sz="2000" dirty="0"/>
              <a:t>SSL / TLS / SSH</a:t>
            </a:r>
          </a:p>
          <a:p>
            <a:pPr lvl="1"/>
            <a:r>
              <a:rPr lang="en-US" sz="2000" dirty="0"/>
              <a:t>WinZip /  7-Zip</a:t>
            </a:r>
          </a:p>
          <a:p>
            <a:pPr lvl="1"/>
            <a:r>
              <a:rPr lang="en-US" sz="2000" dirty="0"/>
              <a:t>BitLocker / Vera Crypt</a:t>
            </a:r>
          </a:p>
          <a:p>
            <a:pPr lvl="1"/>
            <a:r>
              <a:rPr lang="en-US" sz="2000" dirty="0"/>
              <a:t>Skype/Teams</a:t>
            </a:r>
          </a:p>
        </p:txBody>
      </p:sp>
    </p:spTree>
    <p:extLst>
      <p:ext uri="{BB962C8B-B14F-4D97-AF65-F5344CB8AC3E}">
        <p14:creationId xmlns:p14="http://schemas.microsoft.com/office/powerpoint/2010/main" val="1123791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Asymmetric Key Encryption</a:t>
            </a:r>
          </a:p>
        </p:txBody>
      </p:sp>
      <p:grpSp>
        <p:nvGrpSpPr>
          <p:cNvPr id="11" name="Group 10"/>
          <p:cNvGrpSpPr/>
          <p:nvPr/>
        </p:nvGrpSpPr>
        <p:grpSpPr>
          <a:xfrm>
            <a:off x="2342462" y="1791499"/>
            <a:ext cx="8463680" cy="4705542"/>
            <a:chOff x="2057400" y="1643064"/>
            <a:chExt cx="7940675" cy="4757737"/>
          </a:xfrm>
        </p:grpSpPr>
        <p:graphicFrame>
          <p:nvGraphicFramePr>
            <p:cNvPr id="12" name="Object 2"/>
            <p:cNvGraphicFramePr>
              <a:graphicFrameLocks noChangeAspect="1"/>
            </p:cNvGraphicFramePr>
            <p:nvPr/>
          </p:nvGraphicFramePr>
          <p:xfrm>
            <a:off x="2057400" y="1660525"/>
            <a:ext cx="1112838" cy="1276350"/>
          </p:xfrm>
          <a:graphic>
            <a:graphicData uri="http://schemas.openxmlformats.org/presentationml/2006/ole">
              <mc:AlternateContent xmlns:mc="http://schemas.openxmlformats.org/markup-compatibility/2006">
                <mc:Choice xmlns:v="urn:schemas-microsoft-com:vml" Requires="v">
                  <p:oleObj name="VISIO" r:id="rId4" imgW="1113120" imgH="1276560" progId="">
                    <p:embed/>
                  </p:oleObj>
                </mc:Choice>
                <mc:Fallback>
                  <p:oleObj name="VISIO" r:id="rId4" imgW="1113120" imgH="1276560" progId="">
                    <p:embed/>
                    <p:pic>
                      <p:nvPicPr>
                        <p:cNvPr id="1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1660525"/>
                          <a:ext cx="1112838"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3"/>
            <p:cNvGraphicFramePr>
              <a:graphicFrameLocks noChangeAspect="1"/>
            </p:cNvGraphicFramePr>
            <p:nvPr/>
          </p:nvGraphicFramePr>
          <p:xfrm>
            <a:off x="2057400" y="4708525"/>
            <a:ext cx="1112838" cy="1276350"/>
          </p:xfrm>
          <a:graphic>
            <a:graphicData uri="http://schemas.openxmlformats.org/presentationml/2006/ole">
              <mc:AlternateContent xmlns:mc="http://schemas.openxmlformats.org/markup-compatibility/2006">
                <mc:Choice xmlns:v="urn:schemas-microsoft-com:vml" Requires="v">
                  <p:oleObj name="VISIO" r:id="rId6" imgW="1113120" imgH="1276560" progId="">
                    <p:embed/>
                  </p:oleObj>
                </mc:Choice>
                <mc:Fallback>
                  <p:oleObj name="VISIO" r:id="rId6" imgW="1113120" imgH="1276560" progId="">
                    <p:embed/>
                    <p:pic>
                      <p:nvPicPr>
                        <p:cNvPr id="1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08525"/>
                          <a:ext cx="1112838"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Line 4"/>
            <p:cNvSpPr>
              <a:spLocks noChangeShapeType="1"/>
            </p:cNvSpPr>
            <p:nvPr/>
          </p:nvSpPr>
          <p:spPr bwMode="auto">
            <a:xfrm>
              <a:off x="3124200" y="2193925"/>
              <a:ext cx="5029200" cy="0"/>
            </a:xfrm>
            <a:prstGeom prst="line">
              <a:avLst/>
            </a:prstGeom>
            <a:noFill/>
            <a:ln w="25400">
              <a:solidFill>
                <a:schemeClr val="tx1"/>
              </a:solidFill>
              <a:round/>
              <a:headEnd/>
              <a:tailEnd type="triangle" w="lg" len="med"/>
            </a:ln>
            <a:effectLst/>
          </p:spPr>
          <p:txBody>
            <a:bodyPr/>
            <a:lstStyle/>
            <a:p>
              <a:pPr algn="ctr">
                <a:defRPr/>
              </a:pPr>
              <a:endParaRPr lang="en-US" dirty="0">
                <a:effectLst>
                  <a:outerShdw blurRad="38100" dist="38100" dir="2700000" algn="tl">
                    <a:srgbClr val="000000">
                      <a:alpha val="43137"/>
                    </a:srgbClr>
                  </a:outerShdw>
                </a:effectLst>
              </a:endParaRPr>
            </a:p>
          </p:txBody>
        </p:sp>
        <p:sp>
          <p:nvSpPr>
            <p:cNvPr id="15" name="Text Box 5"/>
            <p:cNvSpPr txBox="1">
              <a:spLocks noChangeArrowheads="1"/>
            </p:cNvSpPr>
            <p:nvPr/>
          </p:nvSpPr>
          <p:spPr bwMode="auto">
            <a:xfrm>
              <a:off x="3351357" y="5342510"/>
              <a:ext cx="1742786" cy="461665"/>
            </a:xfrm>
            <a:prstGeom prst="rect">
              <a:avLst/>
            </a:prstGeom>
            <a:solidFill>
              <a:schemeClr val="bg1"/>
            </a:solidFill>
            <a:ln w="12700">
              <a:solidFill>
                <a:schemeClr val="tx1"/>
              </a:solidFill>
              <a:miter lim="800000"/>
              <a:headEnd/>
              <a:tailEnd/>
            </a:ln>
          </p:spPr>
          <p:txBody>
            <a:bodyPr wrap="none">
              <a:spAutoFit/>
            </a:bodyPr>
            <a:lstStyle/>
            <a:p>
              <a:pPr algn="ctr"/>
              <a:r>
                <a:rPr lang="en-US" sz="2400" dirty="0">
                  <a:solidFill>
                    <a:srgbClr val="C00000"/>
                  </a:solidFill>
                </a:rPr>
                <a:t>Ciphertext</a:t>
              </a:r>
            </a:p>
          </p:txBody>
        </p:sp>
        <p:sp>
          <p:nvSpPr>
            <p:cNvPr id="16" name="Line 6"/>
            <p:cNvSpPr>
              <a:spLocks noChangeShapeType="1"/>
            </p:cNvSpPr>
            <p:nvPr/>
          </p:nvSpPr>
          <p:spPr bwMode="auto">
            <a:xfrm flipV="1">
              <a:off x="3124200" y="5233989"/>
              <a:ext cx="5029200" cy="7937"/>
            </a:xfrm>
            <a:prstGeom prst="line">
              <a:avLst/>
            </a:prstGeom>
            <a:noFill/>
            <a:ln w="25400">
              <a:solidFill>
                <a:schemeClr val="tx1"/>
              </a:solidFill>
              <a:round/>
              <a:headEnd/>
              <a:tailEnd type="triangle" w="lg" len="med"/>
            </a:ln>
            <a:effectLst/>
          </p:spPr>
          <p:txBody>
            <a:bodyPr/>
            <a:lstStyle/>
            <a:p>
              <a:pPr algn="ctr">
                <a:defRPr/>
              </a:pPr>
              <a:endParaRPr lang="en-US" dirty="0">
                <a:effectLst>
                  <a:outerShdw blurRad="38100" dist="38100" dir="2700000" algn="tl">
                    <a:srgbClr val="000000">
                      <a:alpha val="43137"/>
                    </a:srgbClr>
                  </a:outerShdw>
                </a:effectLst>
              </a:endParaRPr>
            </a:p>
          </p:txBody>
        </p:sp>
        <p:sp>
          <p:nvSpPr>
            <p:cNvPr id="17" name="Text Box 7"/>
            <p:cNvSpPr txBox="1">
              <a:spLocks noChangeArrowheads="1"/>
            </p:cNvSpPr>
            <p:nvPr/>
          </p:nvSpPr>
          <p:spPr bwMode="auto">
            <a:xfrm>
              <a:off x="8239126" y="4995863"/>
              <a:ext cx="1590675" cy="469900"/>
            </a:xfrm>
            <a:prstGeom prst="rect">
              <a:avLst/>
            </a:prstGeom>
            <a:solidFill>
              <a:schemeClr val="bg1">
                <a:lumMod val="20000"/>
                <a:lumOff val="80000"/>
              </a:schemeClr>
            </a:solidFill>
            <a:ln w="12700">
              <a:solidFill>
                <a:schemeClr val="tx1"/>
              </a:solidFill>
              <a:miter lim="800000"/>
              <a:headEnd/>
              <a:tailEnd/>
            </a:ln>
          </p:spPr>
          <p:txBody>
            <a:bodyPr>
              <a:spAutoFit/>
            </a:bodyPr>
            <a:lstStyle/>
            <a:p>
              <a:pPr algn="ctr">
                <a:defRPr/>
              </a:pPr>
              <a:r>
                <a:rPr lang="en-US" sz="2400" dirty="0">
                  <a:solidFill>
                    <a:prstClr val="black"/>
                  </a:solidFill>
                  <a:latin typeface="Arial" pitchFamily="34" charset="0"/>
                </a:rPr>
                <a:t>Plaintext</a:t>
              </a:r>
            </a:p>
          </p:txBody>
        </p:sp>
        <p:sp>
          <p:nvSpPr>
            <p:cNvPr id="18" name="Line 8"/>
            <p:cNvSpPr>
              <a:spLocks noChangeShapeType="1"/>
            </p:cNvSpPr>
            <p:nvPr/>
          </p:nvSpPr>
          <p:spPr bwMode="auto">
            <a:xfrm flipH="1">
              <a:off x="3124200" y="2498725"/>
              <a:ext cx="4953000" cy="2590800"/>
            </a:xfrm>
            <a:prstGeom prst="line">
              <a:avLst/>
            </a:prstGeom>
            <a:noFill/>
            <a:ln w="25400">
              <a:solidFill>
                <a:schemeClr val="tx1"/>
              </a:solidFill>
              <a:round/>
              <a:headEnd/>
              <a:tailEnd type="triangle" w="lg" len="med"/>
            </a:ln>
            <a:effectLst/>
          </p:spPr>
          <p:txBody>
            <a:bodyPr/>
            <a:lstStyle/>
            <a:p>
              <a:pPr algn="ctr">
                <a:defRPr/>
              </a:pPr>
              <a:endParaRPr lang="en-US" dirty="0">
                <a:effectLst>
                  <a:outerShdw blurRad="38100" dist="38100" dir="2700000" algn="tl">
                    <a:srgbClr val="000000">
                      <a:alpha val="43137"/>
                    </a:srgbClr>
                  </a:outerShdw>
                </a:effectLst>
              </a:endParaRPr>
            </a:p>
          </p:txBody>
        </p:sp>
        <p:pic>
          <p:nvPicPr>
            <p:cNvPr id="19" name="Picture 9" descr="key"/>
            <p:cNvPicPr>
              <a:picLocks noChangeAspect="1" noChangeArrowheads="1"/>
            </p:cNvPicPr>
            <p:nvPr/>
          </p:nvPicPr>
          <p:blipFill>
            <a:blip r:embed="rId7" cstate="print"/>
            <a:srcRect/>
            <a:stretch>
              <a:fillRect/>
            </a:stretch>
          </p:blipFill>
          <p:spPr bwMode="auto">
            <a:xfrm>
              <a:off x="5486400" y="1643064"/>
              <a:ext cx="598488" cy="1100137"/>
            </a:xfrm>
            <a:prstGeom prst="rect">
              <a:avLst/>
            </a:prstGeom>
            <a:solidFill>
              <a:schemeClr val="bg1"/>
            </a:solidFill>
            <a:ln w="9525">
              <a:noFill/>
              <a:miter lim="800000"/>
              <a:headEnd/>
              <a:tailEnd/>
            </a:ln>
          </p:spPr>
        </p:pic>
        <p:grpSp>
          <p:nvGrpSpPr>
            <p:cNvPr id="20" name="Group 11"/>
            <p:cNvGrpSpPr>
              <a:grpSpLocks/>
            </p:cNvGrpSpPr>
            <p:nvPr/>
          </p:nvGrpSpPr>
          <p:grpSpPr bwMode="auto">
            <a:xfrm>
              <a:off x="7391400" y="2994025"/>
              <a:ext cx="2606675" cy="1517650"/>
              <a:chOff x="3868" y="1748"/>
              <a:chExt cx="1642" cy="956"/>
            </a:xfrm>
          </p:grpSpPr>
          <p:sp>
            <p:nvSpPr>
              <p:cNvPr id="34" name="Text Box 12"/>
              <p:cNvSpPr txBox="1">
                <a:spLocks noChangeArrowheads="1"/>
              </p:cNvSpPr>
              <p:nvPr/>
            </p:nvSpPr>
            <p:spPr bwMode="auto">
              <a:xfrm>
                <a:off x="4246" y="1999"/>
                <a:ext cx="1253" cy="640"/>
              </a:xfrm>
              <a:prstGeom prst="rect">
                <a:avLst/>
              </a:prstGeom>
              <a:noFill/>
              <a:ln w="9525">
                <a:noFill/>
                <a:miter lim="800000"/>
                <a:headEnd/>
                <a:tailEnd/>
              </a:ln>
            </p:spPr>
            <p:txBody>
              <a:bodyPr wrap="none">
                <a:spAutoFit/>
              </a:bodyPr>
              <a:lstStyle/>
              <a:p>
                <a:pPr>
                  <a:buFontTx/>
                  <a:buChar char="•"/>
                </a:pPr>
                <a:r>
                  <a:rPr lang="en-US" sz="2000" dirty="0">
                    <a:solidFill>
                      <a:prstClr val="black"/>
                    </a:solidFill>
                  </a:rPr>
                  <a:t> </a:t>
                </a:r>
                <a:r>
                  <a:rPr lang="en-US" sz="2000" b="1" dirty="0">
                    <a:solidFill>
                      <a:prstClr val="black"/>
                    </a:solidFill>
                  </a:rPr>
                  <a:t>Two keys </a:t>
                </a:r>
              </a:p>
              <a:p>
                <a:pPr>
                  <a:buFontTx/>
                  <a:buChar char="•"/>
                </a:pPr>
                <a:r>
                  <a:rPr lang="en-US" sz="2000" b="1" dirty="0">
                    <a:solidFill>
                      <a:prstClr val="black"/>
                    </a:solidFill>
                  </a:rPr>
                  <a:t> Public / Private</a:t>
                </a:r>
              </a:p>
              <a:p>
                <a:pPr>
                  <a:buFontTx/>
                  <a:buChar char="•"/>
                </a:pPr>
                <a:r>
                  <a:rPr lang="en-US" sz="2000" b="1" dirty="0">
                    <a:solidFill>
                      <a:prstClr val="black"/>
                    </a:solidFill>
                  </a:rPr>
                  <a:t> Slow</a:t>
                </a:r>
              </a:p>
            </p:txBody>
          </p:sp>
          <p:sp>
            <p:nvSpPr>
              <p:cNvPr id="35" name="Text Box 13"/>
              <p:cNvSpPr txBox="1">
                <a:spLocks noChangeArrowheads="1"/>
              </p:cNvSpPr>
              <p:nvPr/>
            </p:nvSpPr>
            <p:spPr bwMode="auto">
              <a:xfrm>
                <a:off x="4023" y="1748"/>
                <a:ext cx="1487" cy="291"/>
              </a:xfrm>
              <a:prstGeom prst="rect">
                <a:avLst/>
              </a:prstGeom>
              <a:noFill/>
              <a:ln w="9525">
                <a:noFill/>
                <a:miter lim="800000"/>
                <a:headEnd/>
                <a:tailEnd/>
              </a:ln>
            </p:spPr>
            <p:txBody>
              <a:bodyPr wrap="none">
                <a:spAutoFit/>
              </a:bodyPr>
              <a:lstStyle/>
              <a:p>
                <a:r>
                  <a:rPr lang="en-US" sz="2400" b="1" u="sng" dirty="0">
                    <a:solidFill>
                      <a:prstClr val="black"/>
                    </a:solidFill>
                  </a:rPr>
                  <a:t>Asymmetric Keys</a:t>
                </a:r>
              </a:p>
            </p:txBody>
          </p:sp>
          <p:sp>
            <p:nvSpPr>
              <p:cNvPr id="36" name="AutoShape 14"/>
              <p:cNvSpPr>
                <a:spLocks/>
              </p:cNvSpPr>
              <p:nvPr/>
            </p:nvSpPr>
            <p:spPr bwMode="auto">
              <a:xfrm>
                <a:off x="3868" y="1799"/>
                <a:ext cx="223" cy="905"/>
              </a:xfrm>
              <a:prstGeom prst="leftBrace">
                <a:avLst>
                  <a:gd name="adj1" fmla="val 33819"/>
                  <a:gd name="adj2" fmla="val 50000"/>
                </a:avLst>
              </a:prstGeom>
              <a:noFill/>
              <a:ln w="28575">
                <a:solidFill>
                  <a:schemeClr val="tx1"/>
                </a:solidFill>
                <a:round/>
                <a:headEnd/>
                <a:tailEnd/>
              </a:ln>
            </p:spPr>
            <p:txBody>
              <a:bodyPr wrap="none" anchor="ctr"/>
              <a:lstStyle/>
              <a:p>
                <a:pPr algn="ctr">
                  <a:defRPr/>
                </a:pPr>
                <a:endParaRPr lang="en-US" dirty="0">
                  <a:effectLst>
                    <a:outerShdw blurRad="38100" dist="38100" dir="2700000" algn="tl">
                      <a:srgbClr val="000000">
                        <a:alpha val="43137"/>
                      </a:srgbClr>
                    </a:outerShdw>
                  </a:effectLst>
                </a:endParaRPr>
              </a:p>
            </p:txBody>
          </p:sp>
        </p:grpSp>
        <p:sp>
          <p:nvSpPr>
            <p:cNvPr id="21" name="Line 15"/>
            <p:cNvSpPr>
              <a:spLocks noChangeShapeType="1"/>
            </p:cNvSpPr>
            <p:nvPr/>
          </p:nvSpPr>
          <p:spPr bwMode="auto">
            <a:xfrm flipH="1" flipV="1">
              <a:off x="6019800" y="2422525"/>
              <a:ext cx="1295400" cy="1371600"/>
            </a:xfrm>
            <a:prstGeom prst="line">
              <a:avLst/>
            </a:prstGeom>
            <a:noFill/>
            <a:ln w="28575" algn="ctr">
              <a:solidFill>
                <a:srgbClr val="FF0000"/>
              </a:solidFill>
              <a:round/>
              <a:headEnd/>
              <a:tailEnd type="triangle" w="lg" len="med"/>
            </a:ln>
            <a:effectLst>
              <a:outerShdw dist="20000" dir="5400000" rotWithShape="0">
                <a:srgbClr val="000000">
                  <a:alpha val="37999"/>
                </a:srgbClr>
              </a:outerShdw>
            </a:effectLst>
          </p:spPr>
          <p:txBody>
            <a:bodyPr/>
            <a:lstStyle/>
            <a:p>
              <a:pPr>
                <a:defRPr/>
              </a:pPr>
              <a:endParaRPr lang="en-US" dirty="0"/>
            </a:p>
          </p:txBody>
        </p:sp>
        <p:sp>
          <p:nvSpPr>
            <p:cNvPr id="22" name="Line 16"/>
            <p:cNvSpPr>
              <a:spLocks noChangeShapeType="1"/>
            </p:cNvSpPr>
            <p:nvPr/>
          </p:nvSpPr>
          <p:spPr bwMode="auto">
            <a:xfrm flipH="1">
              <a:off x="6172200" y="3794125"/>
              <a:ext cx="1143000" cy="1371600"/>
            </a:xfrm>
            <a:prstGeom prst="line">
              <a:avLst/>
            </a:prstGeom>
            <a:noFill/>
            <a:ln w="28575" algn="ctr">
              <a:solidFill>
                <a:srgbClr val="FF0000"/>
              </a:solidFill>
              <a:round/>
              <a:headEnd/>
              <a:tailEnd type="triangle" w="lg" len="med"/>
            </a:ln>
            <a:effectLst>
              <a:outerShdw dist="20000" dir="5400000" rotWithShape="0">
                <a:srgbClr val="000000">
                  <a:alpha val="37999"/>
                </a:srgbClr>
              </a:outerShdw>
            </a:effectLst>
          </p:spPr>
          <p:txBody>
            <a:bodyPr/>
            <a:lstStyle/>
            <a:p>
              <a:pPr>
                <a:defRPr/>
              </a:pPr>
              <a:endParaRPr lang="en-US" dirty="0"/>
            </a:p>
          </p:txBody>
        </p:sp>
        <p:sp>
          <p:nvSpPr>
            <p:cNvPr id="23" name="Text Box 18"/>
            <p:cNvSpPr txBox="1">
              <a:spLocks noChangeArrowheads="1"/>
            </p:cNvSpPr>
            <p:nvPr/>
          </p:nvSpPr>
          <p:spPr bwMode="auto">
            <a:xfrm>
              <a:off x="3352801" y="1646238"/>
              <a:ext cx="1590675" cy="469900"/>
            </a:xfrm>
            <a:prstGeom prst="rect">
              <a:avLst/>
            </a:prstGeom>
            <a:solidFill>
              <a:schemeClr val="bg1">
                <a:lumMod val="20000"/>
                <a:lumOff val="80000"/>
              </a:schemeClr>
            </a:solidFill>
            <a:ln w="12700">
              <a:solidFill>
                <a:schemeClr val="tx1"/>
              </a:solidFill>
              <a:miter lim="800000"/>
              <a:headEnd/>
              <a:tailEnd/>
            </a:ln>
          </p:spPr>
          <p:txBody>
            <a:bodyPr>
              <a:spAutoFit/>
            </a:bodyPr>
            <a:lstStyle/>
            <a:p>
              <a:pPr algn="ctr">
                <a:defRPr/>
              </a:pPr>
              <a:r>
                <a:rPr lang="en-US" sz="2400" dirty="0">
                  <a:solidFill>
                    <a:prstClr val="black"/>
                  </a:solidFill>
                  <a:latin typeface="Arial" pitchFamily="34" charset="0"/>
                </a:rPr>
                <a:t>Plaintext</a:t>
              </a:r>
            </a:p>
          </p:txBody>
        </p:sp>
        <p:sp>
          <p:nvSpPr>
            <p:cNvPr id="24" name="Text Box 19"/>
            <p:cNvSpPr txBox="1">
              <a:spLocks noChangeArrowheads="1"/>
            </p:cNvSpPr>
            <p:nvPr/>
          </p:nvSpPr>
          <p:spPr bwMode="auto">
            <a:xfrm>
              <a:off x="8228157" y="1965326"/>
              <a:ext cx="1742786" cy="461665"/>
            </a:xfrm>
            <a:prstGeom prst="rect">
              <a:avLst/>
            </a:prstGeom>
            <a:solidFill>
              <a:schemeClr val="bg1"/>
            </a:solidFill>
            <a:ln w="12700">
              <a:solidFill>
                <a:schemeClr val="tx1"/>
              </a:solidFill>
              <a:miter lim="800000"/>
              <a:headEnd/>
              <a:tailEnd/>
            </a:ln>
          </p:spPr>
          <p:txBody>
            <a:bodyPr wrap="none">
              <a:spAutoFit/>
            </a:bodyPr>
            <a:lstStyle/>
            <a:p>
              <a:pPr algn="ctr"/>
              <a:r>
                <a:rPr lang="en-US" sz="2400" dirty="0">
                  <a:solidFill>
                    <a:srgbClr val="C00000"/>
                  </a:solidFill>
                </a:rPr>
                <a:t>Ciphertext</a:t>
              </a:r>
            </a:p>
          </p:txBody>
        </p:sp>
        <p:pic>
          <p:nvPicPr>
            <p:cNvPr id="25" name="Picture 49" descr="H_HIN021"/>
            <p:cNvPicPr>
              <a:picLocks noChangeAspect="1" noChangeArrowheads="1"/>
            </p:cNvPicPr>
            <p:nvPr/>
          </p:nvPicPr>
          <p:blipFill>
            <a:blip r:embed="rId8" cstate="print"/>
            <a:srcRect/>
            <a:stretch>
              <a:fillRect/>
            </a:stretch>
          </p:blipFill>
          <p:spPr bwMode="auto">
            <a:xfrm rot="1698472" flipH="1">
              <a:off x="5295900" y="4611688"/>
              <a:ext cx="793750" cy="1001712"/>
            </a:xfrm>
            <a:prstGeom prst="rect">
              <a:avLst/>
            </a:prstGeom>
            <a:noFill/>
            <a:ln w="9525">
              <a:noFill/>
              <a:miter lim="800000"/>
              <a:headEnd/>
              <a:tailEnd/>
            </a:ln>
          </p:spPr>
        </p:pic>
        <p:sp>
          <p:nvSpPr>
            <p:cNvPr id="26" name="Text Box 50"/>
            <p:cNvSpPr txBox="1">
              <a:spLocks noChangeArrowheads="1"/>
            </p:cNvSpPr>
            <p:nvPr/>
          </p:nvSpPr>
          <p:spPr bwMode="auto">
            <a:xfrm>
              <a:off x="5257800" y="2711450"/>
              <a:ext cx="1143000" cy="523220"/>
            </a:xfrm>
            <a:prstGeom prst="rect">
              <a:avLst/>
            </a:prstGeom>
            <a:noFill/>
            <a:ln w="9525" algn="ctr">
              <a:noFill/>
              <a:miter lim="800000"/>
              <a:headEnd/>
              <a:tailEnd/>
            </a:ln>
            <a:effectLst/>
          </p:spPr>
          <p:txBody>
            <a:bodyPr wrap="square">
              <a:spAutoFit/>
            </a:bodyPr>
            <a:lstStyle/>
            <a:p>
              <a:pPr algn="ctr">
                <a:defRPr/>
              </a:pPr>
              <a:r>
                <a:rPr lang="en-US" sz="1400" dirty="0">
                  <a:solidFill>
                    <a:prstClr val="black"/>
                  </a:solidFill>
                </a:rPr>
                <a:t>Recipient’s Public Key</a:t>
              </a:r>
            </a:p>
          </p:txBody>
        </p:sp>
        <p:sp>
          <p:nvSpPr>
            <p:cNvPr id="27" name="Text Box 51"/>
            <p:cNvSpPr txBox="1">
              <a:spLocks noChangeArrowheads="1"/>
            </p:cNvSpPr>
            <p:nvPr/>
          </p:nvSpPr>
          <p:spPr bwMode="auto">
            <a:xfrm>
              <a:off x="5181600" y="5667375"/>
              <a:ext cx="1219200" cy="523220"/>
            </a:xfrm>
            <a:prstGeom prst="rect">
              <a:avLst/>
            </a:prstGeom>
            <a:noFill/>
            <a:ln w="9525" algn="ctr">
              <a:noFill/>
              <a:miter lim="800000"/>
              <a:headEnd/>
              <a:tailEnd/>
            </a:ln>
            <a:effectLst/>
          </p:spPr>
          <p:txBody>
            <a:bodyPr>
              <a:spAutoFit/>
            </a:bodyPr>
            <a:lstStyle/>
            <a:p>
              <a:pPr algn="ctr">
                <a:defRPr/>
              </a:pPr>
              <a:r>
                <a:rPr lang="en-US" sz="1400" dirty="0">
                  <a:solidFill>
                    <a:prstClr val="black"/>
                  </a:solidFill>
                </a:rPr>
                <a:t>Recipient’s Private Key</a:t>
              </a:r>
            </a:p>
          </p:txBody>
        </p:sp>
        <p:sp>
          <p:nvSpPr>
            <p:cNvPr id="28" name="Freeform 29"/>
            <p:cNvSpPr>
              <a:spLocks/>
            </p:cNvSpPr>
            <p:nvPr/>
          </p:nvSpPr>
          <p:spPr bwMode="auto">
            <a:xfrm>
              <a:off x="3200400" y="2346325"/>
              <a:ext cx="4953000" cy="1066800"/>
            </a:xfrm>
            <a:custGeom>
              <a:avLst/>
              <a:gdLst/>
              <a:ahLst/>
              <a:cxnLst>
                <a:cxn ang="0">
                  <a:pos x="0" y="192"/>
                </a:cxn>
                <a:cxn ang="0">
                  <a:pos x="1056" y="624"/>
                </a:cxn>
                <a:cxn ang="0">
                  <a:pos x="2352" y="0"/>
                </a:cxn>
              </a:cxnLst>
              <a:rect l="0" t="0" r="r" b="b"/>
              <a:pathLst>
                <a:path w="2352" h="656">
                  <a:moveTo>
                    <a:pt x="0" y="192"/>
                  </a:moveTo>
                  <a:cubicBezTo>
                    <a:pt x="332" y="424"/>
                    <a:pt x="664" y="656"/>
                    <a:pt x="1056" y="624"/>
                  </a:cubicBezTo>
                  <a:cubicBezTo>
                    <a:pt x="1448" y="592"/>
                    <a:pt x="1900" y="296"/>
                    <a:pt x="2352" y="0"/>
                  </a:cubicBezTo>
                </a:path>
              </a:pathLst>
            </a:custGeom>
            <a:noFill/>
            <a:ln w="25400" cap="flat" cmpd="sng">
              <a:solidFill>
                <a:schemeClr val="tx1"/>
              </a:solidFill>
              <a:prstDash val="solid"/>
              <a:round/>
              <a:headEnd/>
              <a:tailEnd type="triangle" w="lg" len="med"/>
            </a:ln>
            <a:effectLst/>
          </p:spPr>
          <p:txBody>
            <a:bodyPr/>
            <a:lstStyle/>
            <a:p>
              <a:pPr algn="ctr">
                <a:defRPr/>
              </a:pPr>
              <a:endParaRPr lang="en-US" dirty="0">
                <a:effectLst>
                  <a:outerShdw blurRad="38100" dist="38100" dir="2700000" algn="tl">
                    <a:srgbClr val="000000">
                      <a:alpha val="43137"/>
                    </a:srgbClr>
                  </a:outerShdw>
                </a:effectLst>
              </a:endParaRPr>
            </a:p>
          </p:txBody>
        </p:sp>
        <p:sp>
          <p:nvSpPr>
            <p:cNvPr id="29" name="Freeform 30"/>
            <p:cNvSpPr>
              <a:spLocks/>
            </p:cNvSpPr>
            <p:nvPr/>
          </p:nvSpPr>
          <p:spPr bwMode="auto">
            <a:xfrm rot="21430854">
              <a:off x="3167063" y="5513388"/>
              <a:ext cx="4983162" cy="838200"/>
            </a:xfrm>
            <a:custGeom>
              <a:avLst/>
              <a:gdLst/>
              <a:ahLst/>
              <a:cxnLst>
                <a:cxn ang="0">
                  <a:pos x="0" y="192"/>
                </a:cxn>
                <a:cxn ang="0">
                  <a:pos x="1056" y="624"/>
                </a:cxn>
                <a:cxn ang="0">
                  <a:pos x="2352" y="0"/>
                </a:cxn>
              </a:cxnLst>
              <a:rect l="0" t="0" r="r" b="b"/>
              <a:pathLst>
                <a:path w="2352" h="656">
                  <a:moveTo>
                    <a:pt x="0" y="192"/>
                  </a:moveTo>
                  <a:cubicBezTo>
                    <a:pt x="332" y="424"/>
                    <a:pt x="664" y="656"/>
                    <a:pt x="1056" y="624"/>
                  </a:cubicBezTo>
                  <a:cubicBezTo>
                    <a:pt x="1448" y="592"/>
                    <a:pt x="1900" y="296"/>
                    <a:pt x="2352" y="0"/>
                  </a:cubicBezTo>
                </a:path>
              </a:pathLst>
            </a:custGeom>
            <a:noFill/>
            <a:ln w="25400" cap="flat" cmpd="sng">
              <a:solidFill>
                <a:schemeClr val="tx1"/>
              </a:solidFill>
              <a:prstDash val="solid"/>
              <a:round/>
              <a:headEnd/>
              <a:tailEnd type="triangle" w="lg" len="med"/>
            </a:ln>
            <a:effectLst/>
          </p:spPr>
          <p:txBody>
            <a:bodyPr/>
            <a:lstStyle/>
            <a:p>
              <a:pPr algn="ctr">
                <a:defRPr/>
              </a:pPr>
              <a:endParaRPr lang="en-US" dirty="0">
                <a:effectLst>
                  <a:outerShdw blurRad="38100" dist="38100" dir="2700000" algn="tl">
                    <a:srgbClr val="000000">
                      <a:alpha val="43137"/>
                    </a:srgbClr>
                  </a:outerShdw>
                </a:effectLst>
              </a:endParaRPr>
            </a:p>
          </p:txBody>
        </p:sp>
        <p:sp>
          <p:nvSpPr>
            <p:cNvPr id="30" name="Text Box 31"/>
            <p:cNvSpPr txBox="1">
              <a:spLocks noChangeArrowheads="1"/>
            </p:cNvSpPr>
            <p:nvPr/>
          </p:nvSpPr>
          <p:spPr bwMode="auto">
            <a:xfrm>
              <a:off x="6858000" y="5819776"/>
              <a:ext cx="838200" cy="396875"/>
            </a:xfrm>
            <a:prstGeom prst="rect">
              <a:avLst/>
            </a:prstGeom>
            <a:noFill/>
            <a:ln w="9525" algn="ctr">
              <a:noFill/>
              <a:miter lim="800000"/>
              <a:headEnd/>
              <a:tailEnd/>
            </a:ln>
          </p:spPr>
          <p:txBody>
            <a:bodyPr>
              <a:spAutoFit/>
            </a:bodyPr>
            <a:lstStyle/>
            <a:p>
              <a:pPr algn="ctr">
                <a:spcBef>
                  <a:spcPct val="50000"/>
                </a:spcBef>
              </a:pPr>
              <a:r>
                <a:rPr lang="en-US" sz="2000" dirty="0">
                  <a:solidFill>
                    <a:prstClr val="black"/>
                  </a:solidFill>
                </a:rPr>
                <a:t>Hash</a:t>
              </a:r>
            </a:p>
          </p:txBody>
        </p:sp>
        <p:sp>
          <p:nvSpPr>
            <p:cNvPr id="31" name="Text Box 51"/>
            <p:cNvSpPr txBox="1">
              <a:spLocks noChangeArrowheads="1"/>
            </p:cNvSpPr>
            <p:nvPr/>
          </p:nvSpPr>
          <p:spPr bwMode="auto">
            <a:xfrm>
              <a:off x="6477000" y="6124576"/>
              <a:ext cx="1676400" cy="276225"/>
            </a:xfrm>
            <a:prstGeom prst="rect">
              <a:avLst/>
            </a:prstGeom>
            <a:noFill/>
            <a:ln w="9525" algn="ctr">
              <a:noFill/>
              <a:miter lim="800000"/>
              <a:headEnd/>
              <a:tailEnd/>
            </a:ln>
            <a:effectLst/>
          </p:spPr>
          <p:txBody>
            <a:bodyPr>
              <a:spAutoFit/>
            </a:bodyPr>
            <a:lstStyle/>
            <a:p>
              <a:pPr algn="ctr">
                <a:defRPr/>
              </a:pPr>
              <a:r>
                <a:rPr lang="en-US" sz="1200" dirty="0">
                  <a:solidFill>
                    <a:prstClr val="black"/>
                  </a:solidFill>
                </a:rPr>
                <a:t>Sender’s Public Key</a:t>
              </a:r>
            </a:p>
          </p:txBody>
        </p:sp>
        <p:sp>
          <p:nvSpPr>
            <p:cNvPr id="32" name="Text Box 33"/>
            <p:cNvSpPr txBox="1">
              <a:spLocks noChangeArrowheads="1"/>
            </p:cNvSpPr>
            <p:nvPr/>
          </p:nvSpPr>
          <p:spPr bwMode="auto">
            <a:xfrm>
              <a:off x="3429000" y="3016251"/>
              <a:ext cx="838200" cy="396875"/>
            </a:xfrm>
            <a:prstGeom prst="rect">
              <a:avLst/>
            </a:prstGeom>
            <a:noFill/>
            <a:ln w="9525" algn="ctr">
              <a:noFill/>
              <a:miter lim="800000"/>
              <a:headEnd/>
              <a:tailEnd/>
            </a:ln>
          </p:spPr>
          <p:txBody>
            <a:bodyPr>
              <a:spAutoFit/>
            </a:bodyPr>
            <a:lstStyle/>
            <a:p>
              <a:pPr algn="ctr">
                <a:spcBef>
                  <a:spcPct val="50000"/>
                </a:spcBef>
              </a:pPr>
              <a:r>
                <a:rPr lang="en-US" sz="2000" dirty="0">
                  <a:solidFill>
                    <a:prstClr val="black"/>
                  </a:solidFill>
                </a:rPr>
                <a:t>Hash</a:t>
              </a:r>
            </a:p>
          </p:txBody>
        </p:sp>
        <p:sp>
          <p:nvSpPr>
            <p:cNvPr id="33" name="Text Box 51"/>
            <p:cNvSpPr txBox="1">
              <a:spLocks noChangeArrowheads="1"/>
            </p:cNvSpPr>
            <p:nvPr/>
          </p:nvSpPr>
          <p:spPr bwMode="auto">
            <a:xfrm>
              <a:off x="3048000" y="3321051"/>
              <a:ext cx="1676400" cy="276225"/>
            </a:xfrm>
            <a:prstGeom prst="rect">
              <a:avLst/>
            </a:prstGeom>
            <a:noFill/>
            <a:ln w="9525" algn="ctr">
              <a:noFill/>
              <a:miter lim="800000"/>
              <a:headEnd/>
              <a:tailEnd/>
            </a:ln>
            <a:effectLst/>
          </p:spPr>
          <p:txBody>
            <a:bodyPr>
              <a:spAutoFit/>
            </a:bodyPr>
            <a:lstStyle/>
            <a:p>
              <a:pPr algn="ctr">
                <a:defRPr/>
              </a:pPr>
              <a:r>
                <a:rPr lang="en-US" sz="1200" dirty="0">
                  <a:solidFill>
                    <a:prstClr val="black"/>
                  </a:solidFill>
                </a:rPr>
                <a:t>Sender’s Private Key</a:t>
              </a:r>
            </a:p>
          </p:txBody>
        </p:sp>
      </p:grpSp>
    </p:spTree>
    <p:extLst>
      <p:ext uri="{BB962C8B-B14F-4D97-AF65-F5344CB8AC3E}">
        <p14:creationId xmlns:p14="http://schemas.microsoft.com/office/powerpoint/2010/main" val="3672866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Asymmetric Algorithms</a:t>
            </a:r>
          </a:p>
        </p:txBody>
      </p:sp>
      <p:sp>
        <p:nvSpPr>
          <p:cNvPr id="393218" name="Rectangle 3"/>
          <p:cNvSpPr>
            <a:spLocks noGrp="1" noChangeArrowheads="1"/>
          </p:cNvSpPr>
          <p:nvPr>
            <p:ph idx="1"/>
          </p:nvPr>
        </p:nvSpPr>
        <p:spPr/>
        <p:txBody>
          <a:bodyPr>
            <a:normAutofit/>
          </a:bodyPr>
          <a:lstStyle/>
          <a:p>
            <a:r>
              <a:rPr lang="en-US" sz="2000" dirty="0"/>
              <a:t>Uses different keys for encryption and decryption</a:t>
            </a:r>
          </a:p>
          <a:p>
            <a:r>
              <a:rPr lang="en-US" sz="2000" dirty="0"/>
              <a:t>Each user has two keys: public &amp; private key</a:t>
            </a:r>
          </a:p>
          <a:p>
            <a:pPr lvl="1"/>
            <a:r>
              <a:rPr lang="en-US" sz="2000" dirty="0"/>
              <a:t>Both keys together are called the key pair</a:t>
            </a:r>
          </a:p>
          <a:p>
            <a:pPr lvl="1"/>
            <a:r>
              <a:rPr lang="en-US" sz="2000" dirty="0"/>
              <a:t>Keys are mathematically related</a:t>
            </a:r>
          </a:p>
          <a:p>
            <a:pPr lvl="1"/>
            <a:r>
              <a:rPr lang="en-US" sz="2000" dirty="0"/>
              <a:t>Public key is derived from private key</a:t>
            </a:r>
          </a:p>
          <a:p>
            <a:r>
              <a:rPr lang="en-US" sz="2000" dirty="0"/>
              <a:t>Public key made available to anyone</a:t>
            </a:r>
          </a:p>
          <a:p>
            <a:r>
              <a:rPr lang="en-US" sz="2000" dirty="0"/>
              <a:t>Private key kept secret</a:t>
            </a:r>
          </a:p>
        </p:txBody>
      </p:sp>
      <p:pic>
        <p:nvPicPr>
          <p:cNvPr id="5" name="Picture 4" descr="AsymmetricEncryption_March-2010.gif"/>
          <p:cNvPicPr>
            <a:picLocks noChangeAspect="1"/>
          </p:cNvPicPr>
          <p:nvPr/>
        </p:nvPicPr>
        <p:blipFill>
          <a:blip r:embed="rId3" cstate="print"/>
          <a:stretch>
            <a:fillRect/>
          </a:stretch>
        </p:blipFill>
        <p:spPr>
          <a:xfrm>
            <a:off x="7431473" y="1614829"/>
            <a:ext cx="3796300" cy="4712115"/>
          </a:xfrm>
          <a:prstGeom prst="rect">
            <a:avLst/>
          </a:prstGeom>
        </p:spPr>
      </p:pic>
    </p:spTree>
    <p:extLst>
      <p:ext uri="{BB962C8B-B14F-4D97-AF65-F5344CB8AC3E}">
        <p14:creationId xmlns:p14="http://schemas.microsoft.com/office/powerpoint/2010/main" val="25428961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t>Asymmetric Algorithms</a:t>
            </a:r>
            <a:endParaRPr lang="en-US" dirty="0"/>
          </a:p>
        </p:txBody>
      </p:sp>
      <p:sp>
        <p:nvSpPr>
          <p:cNvPr id="397314" name="Rectangle 3"/>
          <p:cNvSpPr>
            <a:spLocks noGrp="1" noChangeArrowheads="1"/>
          </p:cNvSpPr>
          <p:nvPr>
            <p:ph idx="1"/>
          </p:nvPr>
        </p:nvSpPr>
        <p:spPr/>
        <p:txBody>
          <a:bodyPr/>
          <a:lstStyle/>
          <a:p>
            <a:r>
              <a:rPr lang="en-US" dirty="0"/>
              <a:t>Encrypting data with the sender’s private key  provides proof of origin, without confidentiality</a:t>
            </a:r>
          </a:p>
          <a:p>
            <a:pPr lvl="1"/>
            <a:r>
              <a:rPr lang="en-US" dirty="0"/>
              <a:t>Ensures the message has come from the stated sender </a:t>
            </a:r>
          </a:p>
          <a:p>
            <a:pPr lvl="1"/>
            <a:r>
              <a:rPr lang="en-US" dirty="0"/>
              <a:t>Open message format</a:t>
            </a:r>
          </a:p>
          <a:p>
            <a:r>
              <a:rPr lang="en-US" dirty="0"/>
              <a:t>Signing a message with the sender’s private key creates a digital signature</a:t>
            </a:r>
          </a:p>
          <a:p>
            <a:pPr lvl="1"/>
            <a:r>
              <a:rPr lang="en-US" dirty="0"/>
              <a:t>Provides nonrepudiation</a:t>
            </a:r>
          </a:p>
        </p:txBody>
      </p:sp>
    </p:spTree>
    <p:extLst>
      <p:ext uri="{BB962C8B-B14F-4D97-AF65-F5344CB8AC3E}">
        <p14:creationId xmlns:p14="http://schemas.microsoft.com/office/powerpoint/2010/main" val="17799400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4"/>
          <p:cNvSpPr>
            <a:spLocks noGrp="1"/>
          </p:cNvSpPr>
          <p:nvPr>
            <p:ph idx="1"/>
          </p:nvPr>
        </p:nvSpPr>
        <p:spPr>
          <a:xfrm>
            <a:off x="685801" y="2142067"/>
            <a:ext cx="10324321" cy="3649133"/>
          </a:xfrm>
        </p:spPr>
        <p:txBody>
          <a:bodyPr/>
          <a:lstStyle/>
          <a:p>
            <a:pPr>
              <a:buNone/>
            </a:pPr>
            <a:r>
              <a:rPr lang="en-US" dirty="0"/>
              <a:t>  						</a:t>
            </a:r>
          </a:p>
          <a:p>
            <a:r>
              <a:rPr lang="en-US" sz="2000" dirty="0"/>
              <a:t>Diffie-Hellman – From previous unit. Used to securely exchange keys over a public channel by exchanging public keys and mixing it with their private keys (recall the paint mixing example?)</a:t>
            </a:r>
          </a:p>
          <a:p>
            <a:r>
              <a:rPr lang="en-US" sz="2000" dirty="0"/>
              <a:t>Elliptic-Curve Cryptography (ECC) – Used in digital signatures, pseudo-random generators, etc. </a:t>
            </a:r>
          </a:p>
          <a:p>
            <a:r>
              <a:rPr lang="en-US" sz="2000" dirty="0" err="1"/>
              <a:t>ElGamal</a:t>
            </a:r>
            <a:r>
              <a:rPr lang="en-US" sz="2000" dirty="0"/>
              <a:t> – Based on DH, used in GPG/PGP.		</a:t>
            </a:r>
          </a:p>
          <a:p>
            <a:r>
              <a:rPr lang="en-US" sz="2000" dirty="0"/>
              <a:t>RSA – Widely used today. Also one of the oldest. Relies on the difficulty of factoring.</a:t>
            </a:r>
          </a:p>
          <a:p>
            <a:r>
              <a:rPr lang="en-US" sz="2000" dirty="0"/>
              <a:t>DSA/DSS – A variant of </a:t>
            </a:r>
            <a:r>
              <a:rPr lang="en-US" sz="2000" dirty="0" err="1"/>
              <a:t>ElGamal</a:t>
            </a:r>
            <a:r>
              <a:rPr lang="en-US" sz="2000" dirty="0"/>
              <a:t> and a FIPS for digital signatures, which is now deprecated. </a:t>
            </a:r>
            <a:endParaRPr lang="en-US" dirty="0"/>
          </a:p>
        </p:txBody>
      </p:sp>
      <p:sp>
        <p:nvSpPr>
          <p:cNvPr id="10" name="Title 9"/>
          <p:cNvSpPr>
            <a:spLocks noGrp="1"/>
          </p:cNvSpPr>
          <p:nvPr>
            <p:ph type="title"/>
          </p:nvPr>
        </p:nvSpPr>
        <p:spPr/>
        <p:txBody>
          <a:bodyPr/>
          <a:lstStyle/>
          <a:p>
            <a:r>
              <a:rPr lang="en-US" dirty="0"/>
              <a:t>Asymmetric Algorithms</a:t>
            </a:r>
          </a:p>
        </p:txBody>
      </p:sp>
    </p:spTree>
    <p:extLst>
      <p:ext uri="{BB962C8B-B14F-4D97-AF65-F5344CB8AC3E}">
        <p14:creationId xmlns:p14="http://schemas.microsoft.com/office/powerpoint/2010/main" val="58890181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dirty="0" err="1"/>
              <a:t>Diffie</a:t>
            </a:r>
            <a:r>
              <a:rPr lang="en-US" dirty="0"/>
              <a:t>-Hellman Algorithm</a:t>
            </a:r>
          </a:p>
        </p:txBody>
      </p:sp>
      <p:sp>
        <p:nvSpPr>
          <p:cNvPr id="406530" name="Rectangle 3"/>
          <p:cNvSpPr>
            <a:spLocks noGrp="1" noChangeArrowheads="1"/>
          </p:cNvSpPr>
          <p:nvPr>
            <p:ph idx="1"/>
          </p:nvPr>
        </p:nvSpPr>
        <p:spPr>
          <a:xfrm>
            <a:off x="685801" y="2142067"/>
            <a:ext cx="8411695" cy="3649133"/>
          </a:xfrm>
        </p:spPr>
        <p:txBody>
          <a:bodyPr>
            <a:normAutofit/>
          </a:bodyPr>
          <a:lstStyle/>
          <a:p>
            <a:r>
              <a:rPr lang="en-US" sz="2000" dirty="0"/>
              <a:t>First public-key agreement algorithm </a:t>
            </a:r>
          </a:p>
          <a:p>
            <a:r>
              <a:rPr lang="en-US" sz="2000" dirty="0"/>
              <a:t>Not used for message encryption or digital signatures (only used for key exchange)</a:t>
            </a:r>
          </a:p>
          <a:p>
            <a:r>
              <a:rPr lang="en-US" sz="2000" dirty="0"/>
              <a:t>Uses discrete logarithms containing large prime numbers</a:t>
            </a:r>
          </a:p>
          <a:p>
            <a:pPr lvl="1"/>
            <a:r>
              <a:rPr lang="en-US" sz="2000" dirty="0"/>
              <a:t>A logarithm is the opposite of exponentiation (7 to the 13</a:t>
            </a:r>
            <a:r>
              <a:rPr lang="en-US" sz="2000" baseline="30000" dirty="0"/>
              <a:t>th</a:t>
            </a:r>
            <a:r>
              <a:rPr lang="en-US" sz="2000" dirty="0"/>
              <a:t> power)</a:t>
            </a:r>
          </a:p>
          <a:p>
            <a:pPr lvl="1"/>
            <a:r>
              <a:rPr lang="en-US" sz="2000" dirty="0"/>
              <a:t>Example: 96, 889,010,407 is 7 to what power?  Find the logarithm (more difficult)</a:t>
            </a:r>
          </a:p>
          <a:p>
            <a:r>
              <a:rPr lang="en-US" sz="2000" dirty="0"/>
              <a:t>Requires both the sender and receiver of a message to have key pairs</a:t>
            </a:r>
          </a:p>
          <a:p>
            <a:r>
              <a:rPr lang="en-US" sz="2000" dirty="0"/>
              <a:t>Most well-known “forward secrecy” (perfect forward secrecy) mechanism.</a:t>
            </a:r>
          </a:p>
        </p:txBody>
      </p:sp>
      <p:pic>
        <p:nvPicPr>
          <p:cNvPr id="5" name="Picture 4" descr="diffie-300x215.jpg"/>
          <p:cNvPicPr>
            <a:picLocks noChangeAspect="1"/>
          </p:cNvPicPr>
          <p:nvPr/>
        </p:nvPicPr>
        <p:blipFill>
          <a:blip r:embed="rId3" cstate="print"/>
          <a:stretch>
            <a:fillRect/>
          </a:stretch>
        </p:blipFill>
        <p:spPr>
          <a:xfrm>
            <a:off x="9097496" y="835932"/>
            <a:ext cx="2857500" cy="2047875"/>
          </a:xfrm>
          <a:prstGeom prst="rect">
            <a:avLst/>
          </a:prstGeom>
        </p:spPr>
      </p:pic>
      <p:sp>
        <p:nvSpPr>
          <p:cNvPr id="6" name="TextBox 5"/>
          <p:cNvSpPr txBox="1"/>
          <p:nvPr/>
        </p:nvSpPr>
        <p:spPr>
          <a:xfrm>
            <a:off x="9479911" y="2883729"/>
            <a:ext cx="2092670" cy="461665"/>
          </a:xfrm>
          <a:prstGeom prst="rect">
            <a:avLst/>
          </a:prstGeom>
          <a:noFill/>
        </p:spPr>
        <p:txBody>
          <a:bodyPr wrap="square" rtlCol="0">
            <a:spAutoFit/>
          </a:bodyPr>
          <a:lstStyle/>
          <a:p>
            <a:r>
              <a:rPr lang="en-US" sz="2400" dirty="0"/>
              <a:t>Whitfield </a:t>
            </a:r>
            <a:r>
              <a:rPr lang="en-US" sz="2400" dirty="0" err="1"/>
              <a:t>Diffie</a:t>
            </a:r>
            <a:endParaRPr lang="en-US" sz="24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9911" y="3512607"/>
            <a:ext cx="2092670" cy="2441448"/>
          </a:xfrm>
          <a:prstGeom prst="rect">
            <a:avLst/>
          </a:prstGeom>
          <a:effectLst>
            <a:outerShdw blurRad="50800" dist="38100" dir="10800000" algn="r" rotWithShape="0">
              <a:prstClr val="black">
                <a:alpha val="40000"/>
              </a:prstClr>
            </a:outerShdw>
          </a:effectLst>
          <a:scene3d>
            <a:camera prst="orthographicFront"/>
            <a:lightRig rig="threePt" dir="t"/>
          </a:scene3d>
          <a:sp3d>
            <a:bevelT w="139700" h="139700" prst="divot"/>
          </a:sp3d>
        </p:spPr>
      </p:pic>
      <p:sp>
        <p:nvSpPr>
          <p:cNvPr id="9" name="TextBox 8"/>
          <p:cNvSpPr txBox="1"/>
          <p:nvPr/>
        </p:nvSpPr>
        <p:spPr>
          <a:xfrm>
            <a:off x="9448888" y="5950945"/>
            <a:ext cx="2154715" cy="461665"/>
          </a:xfrm>
          <a:prstGeom prst="rect">
            <a:avLst/>
          </a:prstGeom>
          <a:noFill/>
        </p:spPr>
        <p:txBody>
          <a:bodyPr wrap="square" rtlCol="0">
            <a:spAutoFit/>
          </a:bodyPr>
          <a:lstStyle/>
          <a:p>
            <a:r>
              <a:rPr lang="en-US" sz="2400" dirty="0"/>
              <a:t>Martin Hellman</a:t>
            </a:r>
          </a:p>
        </p:txBody>
      </p:sp>
    </p:spTree>
    <p:extLst>
      <p:ext uri="{BB962C8B-B14F-4D97-AF65-F5344CB8AC3E}">
        <p14:creationId xmlns:p14="http://schemas.microsoft.com/office/powerpoint/2010/main" val="173261714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2"/>
          <p:cNvSpPr>
            <a:spLocks noGrp="1" noChangeArrowheads="1"/>
          </p:cNvSpPr>
          <p:nvPr>
            <p:ph type="title"/>
          </p:nvPr>
        </p:nvSpPr>
        <p:spPr/>
        <p:txBody>
          <a:bodyPr/>
          <a:lstStyle/>
          <a:p>
            <a:r>
              <a:rPr lang="en-US" dirty="0"/>
              <a:t>Elliptical Curve Cryptography</a:t>
            </a:r>
          </a:p>
        </p:txBody>
      </p:sp>
      <p:sp>
        <p:nvSpPr>
          <p:cNvPr id="410626" name="Rectangle 3"/>
          <p:cNvSpPr>
            <a:spLocks noGrp="1" noChangeArrowheads="1"/>
          </p:cNvSpPr>
          <p:nvPr>
            <p:ph idx="1"/>
          </p:nvPr>
        </p:nvSpPr>
        <p:spPr/>
        <p:txBody>
          <a:bodyPr>
            <a:noAutofit/>
          </a:bodyPr>
          <a:lstStyle/>
          <a:p>
            <a:r>
              <a:rPr lang="en-US" sz="2000" dirty="0"/>
              <a:t>Provides Encryption, Digital Signatures, and Key Exchange</a:t>
            </a:r>
          </a:p>
          <a:p>
            <a:r>
              <a:rPr lang="en-US" sz="2000" dirty="0"/>
              <a:t>Highest strength per bit of key length</a:t>
            </a:r>
          </a:p>
          <a:p>
            <a:r>
              <a:rPr lang="en-US" sz="2000" dirty="0"/>
              <a:t>Uses shorter keys, most efficient asymmetric algorithm </a:t>
            </a:r>
          </a:p>
          <a:p>
            <a:r>
              <a:rPr lang="en-US" sz="2000" dirty="0"/>
              <a:t>An ECC key of 160 bits is equivalent to a 1024-bit RSA key</a:t>
            </a:r>
          </a:p>
          <a:p>
            <a:r>
              <a:rPr lang="en-US" sz="2000" dirty="0"/>
              <a:t>Used in Wireless Devices</a:t>
            </a:r>
          </a:p>
          <a:p>
            <a:r>
              <a:rPr lang="en-US" sz="2000" dirty="0"/>
              <a:t>Suitable for hardware applications</a:t>
            </a:r>
          </a:p>
        </p:txBody>
      </p:sp>
      <p:pic>
        <p:nvPicPr>
          <p:cNvPr id="5" name="Picture 4" descr="crypto_ecc.png"/>
          <p:cNvPicPr>
            <a:picLocks noChangeAspect="1"/>
          </p:cNvPicPr>
          <p:nvPr/>
        </p:nvPicPr>
        <p:blipFill>
          <a:blip r:embed="rId3" cstate="print"/>
          <a:stretch>
            <a:fillRect/>
          </a:stretch>
        </p:blipFill>
        <p:spPr>
          <a:xfrm>
            <a:off x="8119064" y="1735773"/>
            <a:ext cx="3198969" cy="4461720"/>
          </a:xfrm>
          <a:prstGeom prst="rect">
            <a:avLst/>
          </a:prstGeom>
        </p:spPr>
      </p:pic>
    </p:spTree>
    <p:extLst>
      <p:ext uri="{BB962C8B-B14F-4D97-AF65-F5344CB8AC3E}">
        <p14:creationId xmlns:p14="http://schemas.microsoft.com/office/powerpoint/2010/main" val="156887205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3"/>
          <p:cNvSpPr>
            <a:spLocks noGrp="1" noChangeArrowheads="1"/>
          </p:cNvSpPr>
          <p:nvPr>
            <p:ph idx="1"/>
          </p:nvPr>
        </p:nvSpPr>
        <p:spPr/>
        <p:txBody>
          <a:bodyPr>
            <a:noAutofit/>
          </a:bodyPr>
          <a:lstStyle/>
          <a:p>
            <a:r>
              <a:rPr lang="en-US" sz="2000" dirty="0"/>
              <a:t>Based on factoring of large prime numbers (integer factorization)</a:t>
            </a:r>
          </a:p>
          <a:p>
            <a:pPr lvl="1"/>
            <a:r>
              <a:rPr lang="en-US" sz="2000" dirty="0"/>
              <a:t>Which Prime Number Times Which Prime Number Equals 49,418,527</a:t>
            </a:r>
          </a:p>
          <a:p>
            <a:pPr lvl="2"/>
            <a:r>
              <a:rPr lang="en-US" sz="2000" dirty="0"/>
              <a:t>Example: 6269 x 7883 = 49,418,527</a:t>
            </a:r>
          </a:p>
          <a:p>
            <a:r>
              <a:rPr lang="en-US" sz="2000" dirty="0"/>
              <a:t>Provides Encryption, Digital Signatures, and Key Exchange</a:t>
            </a:r>
          </a:p>
          <a:p>
            <a:r>
              <a:rPr lang="en-US" sz="2000" dirty="0"/>
              <a:t>Variable key length and block size 512 to 4096</a:t>
            </a:r>
          </a:p>
          <a:p>
            <a:r>
              <a:rPr lang="en-US" sz="2000" dirty="0"/>
              <a:t>Strong, but very slow in speed</a:t>
            </a:r>
          </a:p>
          <a:p>
            <a:pPr lvl="1"/>
            <a:r>
              <a:rPr lang="en-US" sz="2000" dirty="0"/>
              <a:t>100 times slower than conventional encryption in software</a:t>
            </a:r>
          </a:p>
          <a:p>
            <a:pPr lvl="1"/>
            <a:r>
              <a:rPr lang="en-US" sz="2000" dirty="0"/>
              <a:t>1,000 – 10,000 times slower that conventional encryption in hardware</a:t>
            </a:r>
          </a:p>
        </p:txBody>
      </p:sp>
      <p:sp>
        <p:nvSpPr>
          <p:cNvPr id="239618" name="Rectangle 2"/>
          <p:cNvSpPr>
            <a:spLocks noGrp="1" noChangeArrowheads="1"/>
          </p:cNvSpPr>
          <p:nvPr>
            <p:ph type="title"/>
          </p:nvPr>
        </p:nvSpPr>
        <p:spPr/>
        <p:txBody>
          <a:bodyPr/>
          <a:lstStyle/>
          <a:p>
            <a:r>
              <a:rPr lang="en-US"/>
              <a:t>Rivest, Shamir, Adleman (RSA)</a:t>
            </a:r>
            <a:endParaRPr lang="en-US" dirty="0"/>
          </a:p>
        </p:txBody>
      </p:sp>
    </p:spTree>
    <p:extLst>
      <p:ext uri="{BB962C8B-B14F-4D97-AF65-F5344CB8AC3E}">
        <p14:creationId xmlns:p14="http://schemas.microsoft.com/office/powerpoint/2010/main" val="64840423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7" name="Rectangle 2"/>
          <p:cNvSpPr>
            <a:spLocks noGrp="1" noChangeArrowheads="1"/>
          </p:cNvSpPr>
          <p:nvPr>
            <p:ph type="title"/>
          </p:nvPr>
        </p:nvSpPr>
        <p:spPr/>
        <p:txBody>
          <a:bodyPr/>
          <a:lstStyle/>
          <a:p>
            <a:r>
              <a:rPr lang="en-US" dirty="0"/>
              <a:t>El Gamal</a:t>
            </a:r>
          </a:p>
        </p:txBody>
      </p:sp>
      <p:sp>
        <p:nvSpPr>
          <p:cNvPr id="408578" name="Rectangle 3"/>
          <p:cNvSpPr>
            <a:spLocks noGrp="1" noChangeArrowheads="1"/>
          </p:cNvSpPr>
          <p:nvPr>
            <p:ph idx="1"/>
          </p:nvPr>
        </p:nvSpPr>
        <p:spPr/>
        <p:txBody>
          <a:bodyPr>
            <a:normAutofit/>
          </a:bodyPr>
          <a:lstStyle/>
          <a:p>
            <a:r>
              <a:rPr lang="en-US" sz="2000" dirty="0"/>
              <a:t>Based upon the </a:t>
            </a:r>
            <a:r>
              <a:rPr lang="en-US" sz="2000" dirty="0" err="1"/>
              <a:t>Diffie</a:t>
            </a:r>
            <a:r>
              <a:rPr lang="en-US" sz="2000" dirty="0"/>
              <a:t>-Hellman</a:t>
            </a:r>
          </a:p>
          <a:p>
            <a:endParaRPr lang="en-US" sz="2000" dirty="0"/>
          </a:p>
          <a:p>
            <a:r>
              <a:rPr lang="en-US" sz="2000" dirty="0"/>
              <a:t>Provides Encryption, Digital Signatures, and Key Exchange</a:t>
            </a:r>
          </a:p>
          <a:p>
            <a:endParaRPr lang="en-US" sz="2000" dirty="0"/>
          </a:p>
          <a:p>
            <a:r>
              <a:rPr lang="en-US" sz="2000" dirty="0"/>
              <a:t>Discrete logarithms (easy to reverse 	re-engineer)</a:t>
            </a:r>
          </a:p>
          <a:p>
            <a:endParaRPr lang="en-US" sz="2000" dirty="0"/>
          </a:p>
          <a:p>
            <a:r>
              <a:rPr lang="en-US" sz="2000" dirty="0"/>
              <a:t>Main drawback is performance (slower than other comparable algorithms)</a:t>
            </a:r>
          </a:p>
        </p:txBody>
      </p:sp>
      <p:pic>
        <p:nvPicPr>
          <p:cNvPr id="5" name="Picture 4" descr="0.jpg"/>
          <p:cNvPicPr>
            <a:picLocks noChangeAspect="1"/>
          </p:cNvPicPr>
          <p:nvPr/>
        </p:nvPicPr>
        <p:blipFill>
          <a:blip r:embed="rId3" cstate="print"/>
          <a:stretch>
            <a:fillRect/>
          </a:stretch>
        </p:blipFill>
        <p:spPr>
          <a:xfrm>
            <a:off x="8345504" y="2165122"/>
            <a:ext cx="3240376" cy="2527756"/>
          </a:xfrm>
          <a:prstGeom prst="rect">
            <a:avLst/>
          </a:prstGeom>
        </p:spPr>
      </p:pic>
    </p:spTree>
    <p:extLst>
      <p:ext uri="{BB962C8B-B14F-4D97-AF65-F5344CB8AC3E}">
        <p14:creationId xmlns:p14="http://schemas.microsoft.com/office/powerpoint/2010/main" val="221591542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Symmetric Key Lengths vs. Asymmetric Key Lengths</a:t>
            </a:r>
          </a:p>
        </p:txBody>
      </p:sp>
      <p:graphicFrame>
        <p:nvGraphicFramePr>
          <p:cNvPr id="5" name="Table 4"/>
          <p:cNvGraphicFramePr>
            <a:graphicFrameLocks noGrp="1"/>
          </p:cNvGraphicFramePr>
          <p:nvPr/>
        </p:nvGraphicFramePr>
        <p:xfrm>
          <a:off x="2228849" y="2080312"/>
          <a:ext cx="9124949" cy="3574900"/>
        </p:xfrm>
        <a:graphic>
          <a:graphicData uri="http://schemas.openxmlformats.org/drawingml/2006/table">
            <a:tbl>
              <a:tblPr firstRow="1" bandRow="1">
                <a:tableStyleId>{93296810-A885-4BE3-A3E7-6D5BEEA58F35}</a:tableStyleId>
              </a:tblPr>
              <a:tblGrid>
                <a:gridCol w="1372480">
                  <a:extLst>
                    <a:ext uri="{9D8B030D-6E8A-4147-A177-3AD203B41FA5}">
                      <a16:colId xmlns:a16="http://schemas.microsoft.com/office/drawing/2014/main" val="20000"/>
                    </a:ext>
                  </a:extLst>
                </a:gridCol>
                <a:gridCol w="1477108">
                  <a:extLst>
                    <a:ext uri="{9D8B030D-6E8A-4147-A177-3AD203B41FA5}">
                      <a16:colId xmlns:a16="http://schemas.microsoft.com/office/drawing/2014/main" val="20001"/>
                    </a:ext>
                  </a:extLst>
                </a:gridCol>
                <a:gridCol w="1976106">
                  <a:extLst>
                    <a:ext uri="{9D8B030D-6E8A-4147-A177-3AD203B41FA5}">
                      <a16:colId xmlns:a16="http://schemas.microsoft.com/office/drawing/2014/main" val="20002"/>
                    </a:ext>
                  </a:extLst>
                </a:gridCol>
                <a:gridCol w="2105758">
                  <a:extLst>
                    <a:ext uri="{9D8B030D-6E8A-4147-A177-3AD203B41FA5}">
                      <a16:colId xmlns:a16="http://schemas.microsoft.com/office/drawing/2014/main" val="20003"/>
                    </a:ext>
                  </a:extLst>
                </a:gridCol>
                <a:gridCol w="2193497">
                  <a:extLst>
                    <a:ext uri="{9D8B030D-6E8A-4147-A177-3AD203B41FA5}">
                      <a16:colId xmlns:a16="http://schemas.microsoft.com/office/drawing/2014/main" val="20004"/>
                    </a:ext>
                  </a:extLst>
                </a:gridCol>
              </a:tblGrid>
              <a:tr h="1664216">
                <a:tc>
                  <a:txBody>
                    <a:bodyPr/>
                    <a:lstStyle/>
                    <a:p>
                      <a:r>
                        <a:rPr lang="en-US" dirty="0">
                          <a:solidFill>
                            <a:schemeClr val="tx1"/>
                          </a:solidFill>
                        </a:rPr>
                        <a:t>Symmetric Key Length</a:t>
                      </a:r>
                    </a:p>
                  </a:txBody>
                  <a:tcPr/>
                </a:tc>
                <a:tc>
                  <a:txBody>
                    <a:bodyPr/>
                    <a:lstStyle/>
                    <a:p>
                      <a:r>
                        <a:rPr lang="en-US" dirty="0">
                          <a:solidFill>
                            <a:schemeClr val="tx1"/>
                          </a:solidFill>
                        </a:rPr>
                        <a:t>Symmetric Algorithm</a:t>
                      </a:r>
                    </a:p>
                  </a:txBody>
                  <a:tcPr/>
                </a:tc>
                <a:tc>
                  <a:txBody>
                    <a:bodyPr/>
                    <a:lstStyle/>
                    <a:p>
                      <a:r>
                        <a:rPr lang="en-US" dirty="0">
                          <a:solidFill>
                            <a:schemeClr val="tx1"/>
                          </a:solidFill>
                        </a:rPr>
                        <a:t>Discrete Logarithm</a:t>
                      </a:r>
                      <a:r>
                        <a:rPr lang="en-US" baseline="0" dirty="0">
                          <a:solidFill>
                            <a:schemeClr val="tx1"/>
                          </a:solidFill>
                        </a:rPr>
                        <a:t> Equivalent Key Length</a:t>
                      </a:r>
                      <a:endParaRPr lang="en-US" dirty="0">
                        <a:solidFill>
                          <a:schemeClr val="tx1"/>
                        </a:solidFill>
                      </a:endParaRPr>
                    </a:p>
                  </a:txBody>
                  <a:tcPr/>
                </a:tc>
                <a:tc>
                  <a:txBody>
                    <a:bodyPr/>
                    <a:lstStyle/>
                    <a:p>
                      <a:r>
                        <a:rPr lang="en-US" dirty="0">
                          <a:solidFill>
                            <a:schemeClr val="tx1"/>
                          </a:solidFill>
                        </a:rPr>
                        <a:t>Factoring Prime Number Equivalent Key Length</a:t>
                      </a:r>
                    </a:p>
                  </a:txBody>
                  <a:tcPr/>
                </a:tc>
                <a:tc>
                  <a:txBody>
                    <a:bodyPr/>
                    <a:lstStyle/>
                    <a:p>
                      <a:r>
                        <a:rPr lang="en-US" dirty="0">
                          <a:solidFill>
                            <a:schemeClr val="tx1"/>
                          </a:solidFill>
                        </a:rPr>
                        <a:t>ECC Equivalent Key Length</a:t>
                      </a:r>
                    </a:p>
                  </a:txBody>
                  <a:tcPr/>
                </a:tc>
                <a:extLst>
                  <a:ext uri="{0D108BD9-81ED-4DB2-BD59-A6C34878D82A}">
                    <a16:rowId xmlns:a16="http://schemas.microsoft.com/office/drawing/2014/main" val="10000"/>
                  </a:ext>
                </a:extLst>
              </a:tr>
              <a:tr h="477671">
                <a:tc>
                  <a:txBody>
                    <a:bodyPr/>
                    <a:lstStyle/>
                    <a:p>
                      <a:r>
                        <a:rPr lang="en-US" dirty="0">
                          <a:solidFill>
                            <a:schemeClr val="bg1"/>
                          </a:solidFill>
                        </a:rPr>
                        <a:t>112</a:t>
                      </a:r>
                    </a:p>
                  </a:txBody>
                  <a:tcPr>
                    <a:solidFill>
                      <a:schemeClr val="tx1">
                        <a:lumMod val="75000"/>
                      </a:schemeClr>
                    </a:solidFill>
                  </a:tcPr>
                </a:tc>
                <a:tc>
                  <a:txBody>
                    <a:bodyPr/>
                    <a:lstStyle/>
                    <a:p>
                      <a:r>
                        <a:rPr lang="en-US">
                          <a:solidFill>
                            <a:schemeClr val="bg1"/>
                          </a:solidFill>
                        </a:rPr>
                        <a:t>3DES</a:t>
                      </a:r>
                      <a:endParaRPr lang="en-US" dirty="0">
                        <a:solidFill>
                          <a:schemeClr val="bg1"/>
                        </a:solidFill>
                      </a:endParaRPr>
                    </a:p>
                  </a:txBody>
                  <a:tcPr>
                    <a:solidFill>
                      <a:schemeClr val="tx1">
                        <a:lumMod val="75000"/>
                      </a:schemeClr>
                    </a:solidFill>
                  </a:tcPr>
                </a:tc>
                <a:tc>
                  <a:txBody>
                    <a:bodyPr/>
                    <a:lstStyle/>
                    <a:p>
                      <a:r>
                        <a:rPr lang="en-US" dirty="0">
                          <a:solidFill>
                            <a:schemeClr val="bg1"/>
                          </a:solidFill>
                        </a:rPr>
                        <a:t>2048</a:t>
                      </a:r>
                    </a:p>
                  </a:txBody>
                  <a:tcPr>
                    <a:solidFill>
                      <a:schemeClr val="tx1">
                        <a:lumMod val="75000"/>
                      </a:schemeClr>
                    </a:solidFill>
                  </a:tcPr>
                </a:tc>
                <a:tc>
                  <a:txBody>
                    <a:bodyPr/>
                    <a:lstStyle/>
                    <a:p>
                      <a:r>
                        <a:rPr lang="en-US" dirty="0">
                          <a:solidFill>
                            <a:schemeClr val="bg1"/>
                          </a:solidFill>
                        </a:rPr>
                        <a:t>2048</a:t>
                      </a:r>
                    </a:p>
                  </a:txBody>
                  <a:tcPr>
                    <a:solidFill>
                      <a:schemeClr val="tx1">
                        <a:lumMod val="75000"/>
                      </a:schemeClr>
                    </a:solidFill>
                  </a:tcPr>
                </a:tc>
                <a:tc>
                  <a:txBody>
                    <a:bodyPr/>
                    <a:lstStyle/>
                    <a:p>
                      <a:r>
                        <a:rPr lang="en-US" dirty="0">
                          <a:solidFill>
                            <a:schemeClr val="bg1"/>
                          </a:solidFill>
                        </a:rPr>
                        <a:t>224-255</a:t>
                      </a:r>
                    </a:p>
                  </a:txBody>
                  <a:tcPr>
                    <a:solidFill>
                      <a:schemeClr val="tx1">
                        <a:lumMod val="75000"/>
                      </a:schemeClr>
                    </a:solidFill>
                  </a:tcPr>
                </a:tc>
                <a:extLst>
                  <a:ext uri="{0D108BD9-81ED-4DB2-BD59-A6C34878D82A}">
                    <a16:rowId xmlns:a16="http://schemas.microsoft.com/office/drawing/2014/main" val="10001"/>
                  </a:ext>
                </a:extLst>
              </a:tr>
              <a:tr h="477671">
                <a:tc>
                  <a:txBody>
                    <a:bodyPr/>
                    <a:lstStyle/>
                    <a:p>
                      <a:r>
                        <a:rPr lang="en-US" dirty="0"/>
                        <a:t>128</a:t>
                      </a:r>
                    </a:p>
                  </a:txBody>
                  <a:tcPr/>
                </a:tc>
                <a:tc>
                  <a:txBody>
                    <a:bodyPr/>
                    <a:lstStyle/>
                    <a:p>
                      <a:r>
                        <a:rPr lang="en-US"/>
                        <a:t>AES</a:t>
                      </a:r>
                      <a:endParaRPr lang="en-US" dirty="0"/>
                    </a:p>
                  </a:txBody>
                  <a:tcPr/>
                </a:tc>
                <a:tc>
                  <a:txBody>
                    <a:bodyPr/>
                    <a:lstStyle/>
                    <a:p>
                      <a:r>
                        <a:rPr lang="en-US" dirty="0"/>
                        <a:t>3072</a:t>
                      </a:r>
                    </a:p>
                  </a:txBody>
                  <a:tcPr/>
                </a:tc>
                <a:tc>
                  <a:txBody>
                    <a:bodyPr/>
                    <a:lstStyle/>
                    <a:p>
                      <a:r>
                        <a:rPr lang="en-US" dirty="0"/>
                        <a:t>3072</a:t>
                      </a:r>
                    </a:p>
                  </a:txBody>
                  <a:tcPr/>
                </a:tc>
                <a:tc>
                  <a:txBody>
                    <a:bodyPr/>
                    <a:lstStyle/>
                    <a:p>
                      <a:r>
                        <a:rPr lang="en-US" dirty="0"/>
                        <a:t>256-283</a:t>
                      </a:r>
                    </a:p>
                  </a:txBody>
                  <a:tcPr/>
                </a:tc>
                <a:extLst>
                  <a:ext uri="{0D108BD9-81ED-4DB2-BD59-A6C34878D82A}">
                    <a16:rowId xmlns:a16="http://schemas.microsoft.com/office/drawing/2014/main" val="10002"/>
                  </a:ext>
                </a:extLst>
              </a:tr>
              <a:tr h="477671">
                <a:tc>
                  <a:txBody>
                    <a:bodyPr/>
                    <a:lstStyle/>
                    <a:p>
                      <a:r>
                        <a:rPr lang="en-US" dirty="0">
                          <a:solidFill>
                            <a:schemeClr val="bg1"/>
                          </a:solidFill>
                        </a:rPr>
                        <a:t>192</a:t>
                      </a:r>
                    </a:p>
                  </a:txBody>
                  <a:tcPr>
                    <a:solidFill>
                      <a:schemeClr val="tx1">
                        <a:lumMod val="75000"/>
                      </a:schemeClr>
                    </a:solidFill>
                  </a:tcPr>
                </a:tc>
                <a:tc>
                  <a:txBody>
                    <a:bodyPr/>
                    <a:lstStyle/>
                    <a:p>
                      <a:r>
                        <a:rPr lang="en-US">
                          <a:solidFill>
                            <a:schemeClr val="bg1"/>
                          </a:solidFill>
                        </a:rPr>
                        <a:t>AES</a:t>
                      </a:r>
                      <a:endParaRPr lang="en-US" dirty="0">
                        <a:solidFill>
                          <a:schemeClr val="bg1"/>
                        </a:solidFill>
                      </a:endParaRPr>
                    </a:p>
                  </a:txBody>
                  <a:tcPr>
                    <a:solidFill>
                      <a:schemeClr val="tx1">
                        <a:lumMod val="75000"/>
                      </a:schemeClr>
                    </a:solidFill>
                  </a:tcPr>
                </a:tc>
                <a:tc>
                  <a:txBody>
                    <a:bodyPr/>
                    <a:lstStyle/>
                    <a:p>
                      <a:r>
                        <a:rPr lang="en-US" dirty="0">
                          <a:solidFill>
                            <a:schemeClr val="bg1"/>
                          </a:solidFill>
                        </a:rPr>
                        <a:t>7860</a:t>
                      </a:r>
                    </a:p>
                  </a:txBody>
                  <a:tcPr>
                    <a:solidFill>
                      <a:schemeClr val="tx1">
                        <a:lumMod val="75000"/>
                      </a:schemeClr>
                    </a:solidFill>
                  </a:tcPr>
                </a:tc>
                <a:tc>
                  <a:txBody>
                    <a:bodyPr/>
                    <a:lstStyle/>
                    <a:p>
                      <a:r>
                        <a:rPr lang="en-US" dirty="0">
                          <a:solidFill>
                            <a:schemeClr val="bg1"/>
                          </a:solidFill>
                        </a:rPr>
                        <a:t>7860</a:t>
                      </a:r>
                    </a:p>
                  </a:txBody>
                  <a:tcPr>
                    <a:solidFill>
                      <a:schemeClr val="tx1">
                        <a:lumMod val="75000"/>
                      </a:schemeClr>
                    </a:solidFill>
                  </a:tcPr>
                </a:tc>
                <a:tc>
                  <a:txBody>
                    <a:bodyPr/>
                    <a:lstStyle/>
                    <a:p>
                      <a:r>
                        <a:rPr lang="en-US" dirty="0">
                          <a:solidFill>
                            <a:schemeClr val="bg1"/>
                          </a:solidFill>
                        </a:rPr>
                        <a:t>384-511</a:t>
                      </a:r>
                    </a:p>
                  </a:txBody>
                  <a:tcPr>
                    <a:solidFill>
                      <a:schemeClr val="tx1">
                        <a:lumMod val="75000"/>
                      </a:schemeClr>
                    </a:solidFill>
                  </a:tcPr>
                </a:tc>
                <a:extLst>
                  <a:ext uri="{0D108BD9-81ED-4DB2-BD59-A6C34878D82A}">
                    <a16:rowId xmlns:a16="http://schemas.microsoft.com/office/drawing/2014/main" val="10003"/>
                  </a:ext>
                </a:extLst>
              </a:tr>
              <a:tr h="477671">
                <a:tc>
                  <a:txBody>
                    <a:bodyPr/>
                    <a:lstStyle/>
                    <a:p>
                      <a:r>
                        <a:rPr lang="en-US" dirty="0"/>
                        <a:t>256</a:t>
                      </a:r>
                    </a:p>
                  </a:txBody>
                  <a:tcPr/>
                </a:tc>
                <a:tc>
                  <a:txBody>
                    <a:bodyPr/>
                    <a:lstStyle/>
                    <a:p>
                      <a:r>
                        <a:rPr lang="en-US" dirty="0"/>
                        <a:t>AES</a:t>
                      </a:r>
                    </a:p>
                  </a:txBody>
                  <a:tcPr/>
                </a:tc>
                <a:tc>
                  <a:txBody>
                    <a:bodyPr/>
                    <a:lstStyle/>
                    <a:p>
                      <a:r>
                        <a:rPr lang="en-US" dirty="0"/>
                        <a:t>15,360</a:t>
                      </a:r>
                    </a:p>
                  </a:txBody>
                  <a:tcPr/>
                </a:tc>
                <a:tc>
                  <a:txBody>
                    <a:bodyPr/>
                    <a:lstStyle/>
                    <a:p>
                      <a:r>
                        <a:rPr lang="en-US" dirty="0"/>
                        <a:t>15,360</a:t>
                      </a:r>
                    </a:p>
                  </a:txBody>
                  <a:tcPr/>
                </a:tc>
                <a:tc>
                  <a:txBody>
                    <a:bodyPr/>
                    <a:lstStyle/>
                    <a:p>
                      <a:r>
                        <a:rPr lang="en-US" dirty="0"/>
                        <a:t>Above 512</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809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0F2E7-E35D-48D4-BD3C-3A689B87907B}"/>
              </a:ext>
            </a:extLst>
          </p:cNvPr>
          <p:cNvSpPr>
            <a:spLocks noGrp="1"/>
          </p:cNvSpPr>
          <p:nvPr>
            <p:ph type="title"/>
          </p:nvPr>
        </p:nvSpPr>
        <p:spPr/>
        <p:txBody>
          <a:bodyPr/>
          <a:lstStyle/>
          <a:p>
            <a:r>
              <a:rPr lang="en-US" dirty="0"/>
              <a:t>Enterprise Encryption</a:t>
            </a:r>
          </a:p>
        </p:txBody>
      </p:sp>
      <p:sp>
        <p:nvSpPr>
          <p:cNvPr id="3" name="Content Placeholder 2">
            <a:extLst>
              <a:ext uri="{FF2B5EF4-FFF2-40B4-BE49-F238E27FC236}">
                <a16:creationId xmlns:a16="http://schemas.microsoft.com/office/drawing/2014/main" id="{85B5552B-115A-422F-9AFF-0D850CECF318}"/>
              </a:ext>
            </a:extLst>
          </p:cNvPr>
          <p:cNvSpPr>
            <a:spLocks noGrp="1"/>
          </p:cNvSpPr>
          <p:nvPr>
            <p:ph idx="1"/>
          </p:nvPr>
        </p:nvSpPr>
        <p:spPr/>
        <p:txBody>
          <a:bodyPr>
            <a:normAutofit/>
          </a:bodyPr>
          <a:lstStyle/>
          <a:p>
            <a:r>
              <a:rPr lang="en-US" sz="2000" dirty="0"/>
              <a:t>Where might you find symmetric key cryptography?</a:t>
            </a:r>
          </a:p>
          <a:p>
            <a:pPr lvl="1"/>
            <a:r>
              <a:rPr lang="en-US" sz="2000" dirty="0"/>
              <a:t>Partial/Full Disk Encryption, encrypted archives, etc.  </a:t>
            </a:r>
          </a:p>
          <a:p>
            <a:endParaRPr lang="en-US" sz="2000" dirty="0"/>
          </a:p>
          <a:p>
            <a:r>
              <a:rPr lang="en-US" sz="2000" dirty="0"/>
              <a:t>Where might you find asymmetric key cryptography?</a:t>
            </a:r>
          </a:p>
          <a:p>
            <a:pPr lvl="1"/>
            <a:r>
              <a:rPr lang="en-US" sz="2000" dirty="0"/>
              <a:t>Communication, TLS, digital signatures, etc.</a:t>
            </a:r>
          </a:p>
        </p:txBody>
      </p:sp>
    </p:spTree>
    <p:extLst>
      <p:ext uri="{BB962C8B-B14F-4D97-AF65-F5344CB8AC3E}">
        <p14:creationId xmlns:p14="http://schemas.microsoft.com/office/powerpoint/2010/main" val="877277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en-US" dirty="0"/>
              <a:t>Hybrid Encryption Methods</a:t>
            </a:r>
          </a:p>
        </p:txBody>
      </p:sp>
      <p:sp>
        <p:nvSpPr>
          <p:cNvPr id="422914" name="Rectangle 3"/>
          <p:cNvSpPr>
            <a:spLocks noGrp="1" noChangeArrowheads="1"/>
          </p:cNvSpPr>
          <p:nvPr>
            <p:ph idx="1"/>
          </p:nvPr>
        </p:nvSpPr>
        <p:spPr>
          <a:xfrm>
            <a:off x="685801" y="2142067"/>
            <a:ext cx="10131425" cy="3736219"/>
          </a:xfrm>
        </p:spPr>
        <p:txBody>
          <a:bodyPr>
            <a:noAutofit/>
          </a:bodyPr>
          <a:lstStyle/>
          <a:p>
            <a:r>
              <a:rPr lang="en-US" sz="2000" dirty="0"/>
              <a:t>Method for maintaining integrity, confidentiality, and authentication</a:t>
            </a:r>
          </a:p>
          <a:p>
            <a:r>
              <a:rPr lang="en-US" sz="2000" dirty="0"/>
              <a:t>Constructed using two or more cryptosystems:</a:t>
            </a:r>
          </a:p>
          <a:p>
            <a:pPr lvl="1"/>
            <a:r>
              <a:rPr lang="en-US" sz="2000" dirty="0"/>
              <a:t>Hashing for Integrity</a:t>
            </a:r>
          </a:p>
          <a:p>
            <a:pPr lvl="1"/>
            <a:r>
              <a:rPr lang="en-US" sz="2000" dirty="0"/>
              <a:t>Symmetric for Bulk Encryption</a:t>
            </a:r>
          </a:p>
          <a:p>
            <a:pPr lvl="1"/>
            <a:r>
              <a:rPr lang="en-US" sz="2000" dirty="0"/>
              <a:t>Asymmetric for Key Encapsulation</a:t>
            </a:r>
          </a:p>
          <a:p>
            <a:r>
              <a:rPr lang="en-US" sz="2000" dirty="0"/>
              <a:t>Used in:</a:t>
            </a:r>
          </a:p>
          <a:p>
            <a:pPr lvl="1"/>
            <a:r>
              <a:rPr lang="en-US" sz="2000" dirty="0"/>
              <a:t>SSL/TLS</a:t>
            </a:r>
          </a:p>
          <a:p>
            <a:pPr lvl="1"/>
            <a:r>
              <a:rPr lang="en-US" sz="2000" dirty="0"/>
              <a:t>Email</a:t>
            </a:r>
          </a:p>
          <a:p>
            <a:pPr lvl="1"/>
            <a:r>
              <a:rPr lang="en-US" sz="2000" dirty="0"/>
              <a:t>Key Exchange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774" y="1541587"/>
            <a:ext cx="10131425" cy="4336699"/>
          </a:xfrm>
          <a:prstGeom prst="rect">
            <a:avLst/>
          </a:prstGeom>
        </p:spPr>
      </p:pic>
    </p:spTree>
    <p:extLst>
      <p:ext uri="{BB962C8B-B14F-4D97-AF65-F5344CB8AC3E}">
        <p14:creationId xmlns:p14="http://schemas.microsoft.com/office/powerpoint/2010/main" val="2526005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dirty="0"/>
              <a:t>Message Authentication Codes (MAC)</a:t>
            </a:r>
          </a:p>
        </p:txBody>
      </p:sp>
      <p:sp>
        <p:nvSpPr>
          <p:cNvPr id="332802" name="Rectangle 3"/>
          <p:cNvSpPr>
            <a:spLocks noGrp="1" noChangeArrowheads="1"/>
          </p:cNvSpPr>
          <p:nvPr>
            <p:ph idx="1"/>
          </p:nvPr>
        </p:nvSpPr>
        <p:spPr/>
        <p:txBody>
          <a:bodyPr>
            <a:normAutofit/>
          </a:bodyPr>
          <a:lstStyle/>
          <a:p>
            <a:r>
              <a:rPr lang="en-US" sz="2000" dirty="0" err="1"/>
              <a:t>a.k.a</a:t>
            </a:r>
            <a:r>
              <a:rPr lang="en-US" sz="2000" dirty="0"/>
              <a:t>: Message Integrity Code; Modification Detection Code; Cryptographic Checksum</a:t>
            </a:r>
          </a:p>
          <a:p>
            <a:endParaRPr lang="en-US" sz="2000" dirty="0"/>
          </a:p>
          <a:p>
            <a:r>
              <a:rPr lang="en-US" sz="2000" dirty="0"/>
              <a:t>Used to verify integrity and data origin (two ways):</a:t>
            </a:r>
          </a:p>
          <a:p>
            <a:pPr lvl="1"/>
            <a:r>
              <a:rPr lang="en-US" sz="2000" dirty="0"/>
              <a:t>Value generated by running a message through a block cipher (CBC) or a hash function</a:t>
            </a:r>
          </a:p>
          <a:p>
            <a:endParaRPr lang="en-US" sz="2000" dirty="0"/>
          </a:p>
          <a:p>
            <a:r>
              <a:rPr lang="en-US" sz="2000" dirty="0"/>
              <a:t>Recipient creates a MAC using the same secret key and compares it to the MAC received</a:t>
            </a:r>
          </a:p>
          <a:p>
            <a:endParaRPr lang="en-US" sz="2000" dirty="0"/>
          </a:p>
          <a:p>
            <a:r>
              <a:rPr lang="en-US" sz="2000" dirty="0"/>
              <a:t>Requires the sender and the receiver to share a secret key</a:t>
            </a:r>
          </a:p>
        </p:txBody>
      </p:sp>
    </p:spTree>
    <p:extLst>
      <p:ext uri="{BB962C8B-B14F-4D97-AF65-F5344CB8AC3E}">
        <p14:creationId xmlns:p14="http://schemas.microsoft.com/office/powerpoint/2010/main" val="231071201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dirty="0"/>
              <a:t>Message Authentication Codes (MAC)</a:t>
            </a:r>
          </a:p>
        </p:txBody>
      </p:sp>
      <p:pic>
        <p:nvPicPr>
          <p:cNvPr id="8" name="Content Placeholder 6" descr="661px-MAC_svg.png"/>
          <p:cNvPicPr>
            <a:picLocks noGrp="1" noChangeAspect="1"/>
          </p:cNvPicPr>
          <p:nvPr>
            <p:ph idx="1"/>
          </p:nvPr>
        </p:nvPicPr>
        <p:blipFill>
          <a:blip r:embed="rId3" cstate="print"/>
          <a:stretch>
            <a:fillRect/>
          </a:stretch>
        </p:blipFill>
        <p:spPr>
          <a:xfrm>
            <a:off x="2435640" y="2065867"/>
            <a:ext cx="7320719" cy="4529764"/>
          </a:xfrm>
          <a:prstGeom prst="rect">
            <a:avLst/>
          </a:prstGeom>
        </p:spPr>
      </p:pic>
    </p:spTree>
    <p:extLst>
      <p:ext uri="{BB962C8B-B14F-4D97-AF65-F5344CB8AC3E}">
        <p14:creationId xmlns:p14="http://schemas.microsoft.com/office/powerpoint/2010/main" val="81039754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3"/>
          <p:cNvSpPr>
            <a:spLocks noGrp="1" noChangeArrowheads="1"/>
          </p:cNvSpPr>
          <p:nvPr>
            <p:ph idx="1"/>
          </p:nvPr>
        </p:nvSpPr>
        <p:spPr/>
        <p:txBody>
          <a:bodyPr>
            <a:normAutofit/>
          </a:bodyPr>
          <a:lstStyle/>
          <a:p>
            <a:r>
              <a:rPr lang="en-US" dirty="0"/>
              <a:t>Constructed using any block cipher</a:t>
            </a:r>
          </a:p>
          <a:p>
            <a:pPr lvl="1"/>
            <a:r>
              <a:rPr lang="en-US" dirty="0"/>
              <a:t>AES commonly used</a:t>
            </a:r>
          </a:p>
          <a:p>
            <a:r>
              <a:rPr lang="en-US" dirty="0"/>
              <a:t>Message encrypted in CBC mode</a:t>
            </a:r>
          </a:p>
          <a:p>
            <a:r>
              <a:rPr lang="en-US" dirty="0"/>
              <a:t>MAC tag is the last block of cipher text generated by the algorithm (16 - 64bits)</a:t>
            </a:r>
          </a:p>
          <a:p>
            <a:r>
              <a:rPr lang="en-US" dirty="0"/>
              <a:t>Size of the MAC is limited to the size of the last block</a:t>
            </a:r>
          </a:p>
          <a:p>
            <a:r>
              <a:rPr lang="en-US" dirty="0"/>
              <a:t>CMAC is stronger than CBC-MAC</a:t>
            </a:r>
          </a:p>
          <a:p>
            <a:pPr lvl="1"/>
            <a:r>
              <a:rPr lang="en-US" dirty="0"/>
              <a:t>Pads the last block and uses 2 keys</a:t>
            </a:r>
          </a:p>
          <a:p>
            <a:r>
              <a:rPr lang="en-US" dirty="0"/>
              <a:t>Slower than HMAC</a:t>
            </a:r>
          </a:p>
        </p:txBody>
      </p:sp>
      <p:sp>
        <p:nvSpPr>
          <p:cNvPr id="199682" name="Rectangle 2"/>
          <p:cNvSpPr>
            <a:spLocks noGrp="1" noChangeArrowheads="1"/>
          </p:cNvSpPr>
          <p:nvPr>
            <p:ph type="title"/>
          </p:nvPr>
        </p:nvSpPr>
        <p:spPr/>
        <p:txBody>
          <a:bodyPr>
            <a:normAutofit/>
          </a:bodyPr>
          <a:lstStyle/>
          <a:p>
            <a:r>
              <a:rPr lang="en-US"/>
              <a:t>Message Authentication Codes</a:t>
            </a:r>
            <a:br>
              <a:rPr lang="en-US"/>
            </a:br>
            <a:r>
              <a:rPr lang="en-US"/>
              <a:t>(CBC-MAC and CMAC)</a:t>
            </a:r>
            <a:endParaRPr lang="en-US" dirty="0"/>
          </a:p>
        </p:txBody>
      </p:sp>
    </p:spTree>
    <p:extLst>
      <p:ext uri="{BB962C8B-B14F-4D97-AF65-F5344CB8AC3E}">
        <p14:creationId xmlns:p14="http://schemas.microsoft.com/office/powerpoint/2010/main" val="36489238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hape-1"/>
          <p:cNvSpPr>
            <a:spLocks noGrp="1" noChangeArrowheads="1"/>
          </p:cNvSpPr>
          <p:nvPr>
            <p:ph type="title"/>
          </p:nvPr>
        </p:nvSpPr>
        <p:spPr>
          <a:xfrm>
            <a:off x="685802" y="609600"/>
            <a:ext cx="10813472" cy="1456267"/>
          </a:xfrm>
        </p:spPr>
        <p:txBody>
          <a:bodyPr>
            <a:normAutofit/>
          </a:bodyPr>
          <a:lstStyle/>
          <a:p>
            <a:r>
              <a:rPr lang="en-US" dirty="0"/>
              <a:t>CBC-MAC and CMAC</a:t>
            </a:r>
          </a:p>
        </p:txBody>
      </p:sp>
      <p:cxnSp>
        <p:nvCxnSpPr>
          <p:cNvPr id="34" name="AutoShape 58"/>
          <p:cNvCxnSpPr>
            <a:cxnSpLocks noChangeShapeType="1"/>
          </p:cNvCxnSpPr>
          <p:nvPr/>
        </p:nvCxnSpPr>
        <p:spPr bwMode="auto">
          <a:xfrm flipV="1">
            <a:off x="1915763" y="2592709"/>
            <a:ext cx="624290" cy="178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05" name="Group 104"/>
          <p:cNvGrpSpPr/>
          <p:nvPr/>
        </p:nvGrpSpPr>
        <p:grpSpPr>
          <a:xfrm>
            <a:off x="1230961" y="2214464"/>
            <a:ext cx="9730077" cy="4033936"/>
            <a:chOff x="1274605" y="1809057"/>
            <a:chExt cx="9253695" cy="4000379"/>
          </a:xfrm>
        </p:grpSpPr>
        <p:sp>
          <p:nvSpPr>
            <p:cNvPr id="57" name="Line 54"/>
            <p:cNvSpPr>
              <a:spLocks noChangeShapeType="1"/>
            </p:cNvSpPr>
            <p:nvPr/>
          </p:nvSpPr>
          <p:spPr bwMode="auto">
            <a:xfrm>
              <a:off x="2370138" y="3754438"/>
              <a:ext cx="457200" cy="0"/>
            </a:xfrm>
            <a:prstGeom prst="line">
              <a:avLst/>
            </a:prstGeom>
            <a:noFill/>
            <a:ln w="57150">
              <a:solidFill>
                <a:schemeClr val="tx1"/>
              </a:solidFill>
              <a:round/>
              <a:headEnd/>
              <a:tailEnd type="triangle" w="med" len="med"/>
            </a:ln>
            <a:effectLst/>
          </p:spPr>
          <p:txBody>
            <a:bodyPr/>
            <a:lstStyle/>
            <a:p>
              <a:pPr algn="ctr">
                <a:defRPr/>
              </a:pPr>
              <a:endParaRPr lang="en-US" sz="1200" dirty="0">
                <a:effectLst>
                  <a:outerShdw blurRad="38100" dist="38100" dir="2700000" algn="tl">
                    <a:srgbClr val="000000">
                      <a:alpha val="43137"/>
                    </a:srgbClr>
                  </a:outerShdw>
                </a:effectLst>
                <a:latin typeface="Arial" pitchFamily="34" charset="0"/>
              </a:endParaRPr>
            </a:p>
          </p:txBody>
        </p:sp>
        <p:grpSp>
          <p:nvGrpSpPr>
            <p:cNvPr id="104" name="Group 103"/>
            <p:cNvGrpSpPr/>
            <p:nvPr/>
          </p:nvGrpSpPr>
          <p:grpSpPr>
            <a:xfrm>
              <a:off x="1274605" y="1809057"/>
              <a:ext cx="9253695" cy="4000379"/>
              <a:chOff x="1274605" y="1809057"/>
              <a:chExt cx="9253695" cy="4000379"/>
            </a:xfrm>
          </p:grpSpPr>
          <p:sp>
            <p:nvSpPr>
              <p:cNvPr id="65" name="Line 54"/>
              <p:cNvSpPr>
                <a:spLocks noChangeShapeType="1"/>
              </p:cNvSpPr>
              <p:nvPr/>
            </p:nvSpPr>
            <p:spPr bwMode="auto">
              <a:xfrm>
                <a:off x="5257800" y="3759200"/>
                <a:ext cx="457200" cy="0"/>
              </a:xfrm>
              <a:prstGeom prst="line">
                <a:avLst/>
              </a:prstGeom>
              <a:noFill/>
              <a:ln w="57150">
                <a:solidFill>
                  <a:schemeClr val="tx1"/>
                </a:solidFill>
                <a:round/>
                <a:headEnd/>
                <a:tailEnd type="triangle" w="med" len="med"/>
              </a:ln>
              <a:effectLst/>
            </p:spPr>
            <p:txBody>
              <a:bodyPr/>
              <a:lstStyle/>
              <a:p>
                <a:pPr algn="ctr">
                  <a:defRPr/>
                </a:pPr>
                <a:endParaRPr lang="en-US" sz="1200" dirty="0">
                  <a:effectLst>
                    <a:outerShdw blurRad="38100" dist="38100" dir="2700000" algn="tl">
                      <a:srgbClr val="000000">
                        <a:alpha val="43137"/>
                      </a:srgbClr>
                    </a:outerShdw>
                  </a:effectLst>
                  <a:latin typeface="Arial" pitchFamily="34" charset="0"/>
                </a:endParaRPr>
              </a:p>
            </p:txBody>
          </p:sp>
          <p:pic>
            <p:nvPicPr>
              <p:cNvPr id="66" name="Picture 56" descr="MCj0433903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089" y="3352800"/>
                <a:ext cx="395046" cy="46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 Box 57"/>
              <p:cNvSpPr txBox="1">
                <a:spLocks noChangeArrowheads="1"/>
              </p:cNvSpPr>
              <p:nvPr/>
            </p:nvSpPr>
            <p:spPr bwMode="auto">
              <a:xfrm>
                <a:off x="4615589" y="3565753"/>
                <a:ext cx="954225" cy="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r>
                  <a:rPr lang="en-US" sz="1200" b="1" dirty="0">
                    <a:latin typeface="Verdana" pitchFamily="34" charset="0"/>
                  </a:rPr>
                  <a:t>Key </a:t>
                </a:r>
              </a:p>
              <a:p>
                <a:pPr algn="ctr"/>
                <a:r>
                  <a:rPr lang="en-US" sz="1200" b="1" dirty="0">
                    <a:latin typeface="Verdana" pitchFamily="34" charset="0"/>
                  </a:rPr>
                  <a:t>Material</a:t>
                </a:r>
              </a:p>
            </p:txBody>
          </p:sp>
          <p:sp>
            <p:nvSpPr>
              <p:cNvPr id="93" name="Line 54"/>
              <p:cNvSpPr>
                <a:spLocks noChangeShapeType="1"/>
              </p:cNvSpPr>
              <p:nvPr/>
            </p:nvSpPr>
            <p:spPr bwMode="auto">
              <a:xfrm>
                <a:off x="8153400" y="3763963"/>
                <a:ext cx="457200" cy="0"/>
              </a:xfrm>
              <a:prstGeom prst="line">
                <a:avLst/>
              </a:prstGeom>
              <a:noFill/>
              <a:ln w="57150">
                <a:solidFill>
                  <a:schemeClr val="tx1"/>
                </a:solidFill>
                <a:round/>
                <a:headEnd/>
                <a:tailEnd type="triangle" w="med" len="med"/>
              </a:ln>
              <a:effectLst/>
            </p:spPr>
            <p:txBody>
              <a:bodyPr/>
              <a:lstStyle/>
              <a:p>
                <a:pPr algn="ctr">
                  <a:defRPr/>
                </a:pPr>
                <a:endParaRPr lang="en-US" sz="1200" dirty="0">
                  <a:effectLst>
                    <a:outerShdw blurRad="38100" dist="38100" dir="2700000" algn="tl">
                      <a:srgbClr val="000000">
                        <a:alpha val="43137"/>
                      </a:srgbClr>
                    </a:outerShdw>
                  </a:effectLst>
                  <a:latin typeface="Arial" pitchFamily="34" charset="0"/>
                </a:endParaRPr>
              </a:p>
            </p:txBody>
          </p:sp>
          <p:pic>
            <p:nvPicPr>
              <p:cNvPr id="94" name="Picture 56" descr="MCj0433903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3689" y="3357562"/>
                <a:ext cx="395046" cy="46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 Box 57"/>
              <p:cNvSpPr txBox="1">
                <a:spLocks noChangeArrowheads="1"/>
              </p:cNvSpPr>
              <p:nvPr/>
            </p:nvSpPr>
            <p:spPr bwMode="auto">
              <a:xfrm>
                <a:off x="7511188" y="3570517"/>
                <a:ext cx="954225" cy="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r>
                  <a:rPr lang="en-US" sz="1200" b="1" dirty="0">
                    <a:latin typeface="Verdana" pitchFamily="34" charset="0"/>
                  </a:rPr>
                  <a:t>Key </a:t>
                </a:r>
              </a:p>
              <a:p>
                <a:pPr algn="ctr"/>
                <a:r>
                  <a:rPr lang="en-US" sz="1200" b="1" dirty="0">
                    <a:latin typeface="Verdana" pitchFamily="34" charset="0"/>
                  </a:rPr>
                  <a:t>Material</a:t>
                </a:r>
              </a:p>
            </p:txBody>
          </p:sp>
          <p:grpSp>
            <p:nvGrpSpPr>
              <p:cNvPr id="103" name="Group 102"/>
              <p:cNvGrpSpPr/>
              <p:nvPr/>
            </p:nvGrpSpPr>
            <p:grpSpPr>
              <a:xfrm>
                <a:off x="1274605" y="1809057"/>
                <a:ext cx="9253695" cy="4000379"/>
                <a:chOff x="1274605" y="1809057"/>
                <a:chExt cx="9253695" cy="4000379"/>
              </a:xfrm>
            </p:grpSpPr>
            <p:cxnSp>
              <p:nvCxnSpPr>
                <p:cNvPr id="6" name="AutoShape 23"/>
                <p:cNvCxnSpPr>
                  <a:cxnSpLocks noChangeShapeType="1"/>
                </p:cNvCxnSpPr>
                <p:nvPr/>
              </p:nvCxnSpPr>
              <p:spPr bwMode="auto">
                <a:xfrm>
                  <a:off x="3636964" y="3675064"/>
                  <a:ext cx="9525" cy="10826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 name="Text Box 25"/>
                <p:cNvSpPr txBox="1">
                  <a:spLocks noChangeArrowheads="1"/>
                </p:cNvSpPr>
                <p:nvPr/>
              </p:nvSpPr>
              <p:spPr bwMode="auto">
                <a:xfrm>
                  <a:off x="2730501" y="4908550"/>
                  <a:ext cx="1814513" cy="2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spcBef>
                      <a:spcPct val="50000"/>
                    </a:spcBef>
                  </a:pPr>
                  <a:r>
                    <a:rPr lang="en-US" sz="1200" b="1" dirty="0">
                      <a:latin typeface="Verdana" pitchFamily="34" charset="0"/>
                    </a:rPr>
                    <a:t>Ciphertext</a:t>
                  </a:r>
                </a:p>
              </p:txBody>
            </p:sp>
            <p:cxnSp>
              <p:nvCxnSpPr>
                <p:cNvPr id="23" name="AutoShape 39"/>
                <p:cNvCxnSpPr>
                  <a:cxnSpLocks noChangeShapeType="1"/>
                </p:cNvCxnSpPr>
                <p:nvPr/>
              </p:nvCxnSpPr>
              <p:spPr bwMode="auto">
                <a:xfrm>
                  <a:off x="6532564" y="3683001"/>
                  <a:ext cx="9525" cy="108267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 name="Text Box 41"/>
                <p:cNvSpPr txBox="1">
                  <a:spLocks noChangeArrowheads="1"/>
                </p:cNvSpPr>
                <p:nvPr/>
              </p:nvSpPr>
              <p:spPr bwMode="auto">
                <a:xfrm>
                  <a:off x="5626101" y="4916489"/>
                  <a:ext cx="1814513" cy="2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spcBef>
                      <a:spcPct val="50000"/>
                    </a:spcBef>
                  </a:pPr>
                  <a:r>
                    <a:rPr lang="en-US" sz="1200" b="1" dirty="0">
                      <a:latin typeface="Verdana" pitchFamily="34" charset="0"/>
                    </a:rPr>
                    <a:t>Ciphertext</a:t>
                  </a:r>
                </a:p>
              </p:txBody>
            </p:sp>
            <p:cxnSp>
              <p:nvCxnSpPr>
                <p:cNvPr id="35" name="AutoShape 59"/>
                <p:cNvCxnSpPr>
                  <a:cxnSpLocks noChangeShapeType="1"/>
                </p:cNvCxnSpPr>
                <p:nvPr/>
              </p:nvCxnSpPr>
              <p:spPr bwMode="auto">
                <a:xfrm flipV="1">
                  <a:off x="3657600" y="2922588"/>
                  <a:ext cx="2636838" cy="1573212"/>
                </a:xfrm>
                <a:prstGeom prst="bentConnector3">
                  <a:avLst>
                    <a:gd name="adj1" fmla="val 35273"/>
                  </a:avLst>
                </a:prstGeom>
                <a:noFill/>
                <a:ln w="38100">
                  <a:solidFill>
                    <a:srgbClr val="FFFF00"/>
                  </a:solidFill>
                  <a:miter lim="800000"/>
                  <a:headEnd/>
                  <a:tailEnd type="triangle" w="med" len="med"/>
                </a:ln>
                <a:extLst>
                  <a:ext uri="{909E8E84-426E-40DD-AFC4-6F175D3DCCD1}">
                    <a14:hiddenFill xmlns:a14="http://schemas.microsoft.com/office/drawing/2010/main">
                      <a:noFill/>
                    </a14:hiddenFill>
                  </a:ext>
                </a:extLst>
              </p:spPr>
            </p:cxnSp>
            <p:sp>
              <p:nvSpPr>
                <p:cNvPr id="56" name="Rectangle 15"/>
                <p:cNvSpPr>
                  <a:spLocks noChangeArrowheads="1"/>
                </p:cNvSpPr>
                <p:nvPr/>
              </p:nvSpPr>
              <p:spPr bwMode="auto">
                <a:xfrm>
                  <a:off x="2801938" y="3530600"/>
                  <a:ext cx="1655762" cy="609600"/>
                </a:xfrm>
                <a:prstGeom prst="rect">
                  <a:avLst/>
                </a:prstGeom>
                <a:solidFill>
                  <a:schemeClr val="bg1"/>
                </a:solidFill>
                <a:ln w="6350">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defRPr/>
                  </a:pPr>
                  <a:r>
                    <a:rPr lang="en-US" sz="1200" b="1" dirty="0">
                      <a:latin typeface="Verdana" pitchFamily="34" charset="0"/>
                      <a:cs typeface="Arial" pitchFamily="34" charset="0"/>
                    </a:rPr>
                    <a:t>Block Cipher</a:t>
                  </a:r>
                </a:p>
                <a:p>
                  <a:pPr algn="ctr" eaLnBrk="0" hangingPunct="0">
                    <a:defRPr/>
                  </a:pPr>
                  <a:r>
                    <a:rPr lang="en-US" sz="1200" b="1" dirty="0">
                      <a:latin typeface="Verdana" pitchFamily="34" charset="0"/>
                      <a:cs typeface="Arial" pitchFamily="34" charset="0"/>
                    </a:rPr>
                    <a:t>Encryption</a:t>
                  </a:r>
                </a:p>
              </p:txBody>
            </p:sp>
            <p:cxnSp>
              <p:nvCxnSpPr>
                <p:cNvPr id="60" name="AutoShape 23"/>
                <p:cNvCxnSpPr>
                  <a:cxnSpLocks noChangeShapeType="1"/>
                </p:cNvCxnSpPr>
                <p:nvPr/>
              </p:nvCxnSpPr>
              <p:spPr bwMode="auto">
                <a:xfrm>
                  <a:off x="3611564" y="2362200"/>
                  <a:ext cx="9525" cy="116998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1" name="AutoShape 23"/>
                <p:cNvCxnSpPr>
                  <a:cxnSpLocks noChangeShapeType="1"/>
                </p:cNvCxnSpPr>
                <p:nvPr/>
              </p:nvCxnSpPr>
              <p:spPr bwMode="auto">
                <a:xfrm>
                  <a:off x="6523039" y="2362200"/>
                  <a:ext cx="9525" cy="116998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AutoShape 24" descr="XOR"/>
                <p:cNvSpPr>
                  <a:spLocks noChangeAspect="1" noChangeArrowheads="1"/>
                </p:cNvSpPr>
                <p:nvPr/>
              </p:nvSpPr>
              <p:spPr bwMode="auto">
                <a:xfrm>
                  <a:off x="3387725" y="2690813"/>
                  <a:ext cx="457200" cy="457200"/>
                </a:xfrm>
                <a:prstGeom prst="flowChartOr">
                  <a:avLst/>
                </a:prstGeom>
                <a:solidFill>
                  <a:schemeClr val="accent1"/>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en-US" sz="1200" dirty="0">
                      <a:effectLst>
                        <a:outerShdw blurRad="38100" dist="38100" dir="2700000" algn="tl">
                          <a:srgbClr val="000000">
                            <a:alpha val="43137"/>
                          </a:srgbClr>
                        </a:outerShdw>
                      </a:effectLst>
                      <a:latin typeface="Arial" pitchFamily="34" charset="0"/>
                    </a:rPr>
                    <a:t>XOR</a:t>
                  </a:r>
                </a:p>
              </p:txBody>
            </p:sp>
            <p:sp>
              <p:nvSpPr>
                <p:cNvPr id="63" name="AutoShape 24" descr="XOR"/>
                <p:cNvSpPr>
                  <a:spLocks noChangeAspect="1" noChangeArrowheads="1"/>
                </p:cNvSpPr>
                <p:nvPr/>
              </p:nvSpPr>
              <p:spPr bwMode="auto">
                <a:xfrm>
                  <a:off x="6294438" y="2690813"/>
                  <a:ext cx="457200" cy="457200"/>
                </a:xfrm>
                <a:prstGeom prst="flowChartOr">
                  <a:avLst/>
                </a:prstGeom>
                <a:solidFill>
                  <a:schemeClr val="accent1"/>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en-US" sz="1200" dirty="0">
                      <a:effectLst>
                        <a:outerShdw blurRad="38100" dist="38100" dir="2700000" algn="tl">
                          <a:srgbClr val="000000">
                            <a:alpha val="43137"/>
                          </a:srgbClr>
                        </a:outerShdw>
                      </a:effectLst>
                      <a:latin typeface="Arial" pitchFamily="34" charset="0"/>
                    </a:rPr>
                    <a:t>XOR</a:t>
                  </a:r>
                </a:p>
              </p:txBody>
            </p:sp>
            <p:sp>
              <p:nvSpPr>
                <p:cNvPr id="64" name="Rectangle 15"/>
                <p:cNvSpPr>
                  <a:spLocks noChangeArrowheads="1"/>
                </p:cNvSpPr>
                <p:nvPr/>
              </p:nvSpPr>
              <p:spPr bwMode="auto">
                <a:xfrm>
                  <a:off x="5708651" y="3530600"/>
                  <a:ext cx="1655763" cy="609600"/>
                </a:xfrm>
                <a:prstGeom prst="rect">
                  <a:avLst/>
                </a:prstGeom>
                <a:solidFill>
                  <a:schemeClr val="bg1"/>
                </a:solidFill>
                <a:ln w="6350">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defRPr/>
                  </a:pPr>
                  <a:r>
                    <a:rPr lang="en-US" sz="1200" b="1" dirty="0">
                      <a:latin typeface="Verdana" pitchFamily="34" charset="0"/>
                      <a:cs typeface="Arial" pitchFamily="34" charset="0"/>
                    </a:rPr>
                    <a:t>Block Cipher</a:t>
                  </a:r>
                </a:p>
                <a:p>
                  <a:pPr algn="ctr" eaLnBrk="0" hangingPunct="0">
                    <a:defRPr/>
                  </a:pPr>
                  <a:r>
                    <a:rPr lang="en-US" sz="1200" b="1" dirty="0">
                      <a:latin typeface="Verdana" pitchFamily="34" charset="0"/>
                      <a:cs typeface="Arial" pitchFamily="34" charset="0"/>
                    </a:rPr>
                    <a:t>Encryption</a:t>
                  </a:r>
                </a:p>
              </p:txBody>
            </p:sp>
            <p:cxnSp>
              <p:nvCxnSpPr>
                <p:cNvPr id="68" name="AutoShape 39"/>
                <p:cNvCxnSpPr>
                  <a:cxnSpLocks noChangeShapeType="1"/>
                </p:cNvCxnSpPr>
                <p:nvPr/>
              </p:nvCxnSpPr>
              <p:spPr bwMode="auto">
                <a:xfrm>
                  <a:off x="9428164" y="3687764"/>
                  <a:ext cx="9525" cy="108267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8" name="Text Box 41"/>
                <p:cNvSpPr txBox="1">
                  <a:spLocks noChangeArrowheads="1"/>
                </p:cNvSpPr>
                <p:nvPr/>
              </p:nvSpPr>
              <p:spPr bwMode="auto">
                <a:xfrm>
                  <a:off x="8521701" y="4921251"/>
                  <a:ext cx="1814513" cy="2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spcBef>
                      <a:spcPct val="50000"/>
                    </a:spcBef>
                  </a:pPr>
                  <a:r>
                    <a:rPr lang="en-US" sz="1200" b="1" dirty="0">
                      <a:latin typeface="Verdana" pitchFamily="34" charset="0"/>
                    </a:rPr>
                    <a:t>Ciphertext</a:t>
                  </a:r>
                </a:p>
              </p:txBody>
            </p:sp>
            <p:cxnSp>
              <p:nvCxnSpPr>
                <p:cNvPr id="79" name="AutoShape 59"/>
                <p:cNvCxnSpPr>
                  <a:cxnSpLocks noChangeShapeType="1"/>
                </p:cNvCxnSpPr>
                <p:nvPr/>
              </p:nvCxnSpPr>
              <p:spPr bwMode="auto">
                <a:xfrm flipV="1">
                  <a:off x="6553200" y="2927351"/>
                  <a:ext cx="2636838" cy="1573213"/>
                </a:xfrm>
                <a:prstGeom prst="bentConnector3">
                  <a:avLst>
                    <a:gd name="adj1" fmla="val 35273"/>
                  </a:avLst>
                </a:prstGeom>
                <a:noFill/>
                <a:ln w="38100">
                  <a:solidFill>
                    <a:srgbClr val="FFFF00"/>
                  </a:solidFill>
                  <a:miter lim="800000"/>
                  <a:headEnd/>
                  <a:tailEnd type="triangle" w="med" len="med"/>
                </a:ln>
                <a:extLst>
                  <a:ext uri="{909E8E84-426E-40DD-AFC4-6F175D3DCCD1}">
                    <a14:hiddenFill xmlns:a14="http://schemas.microsoft.com/office/drawing/2010/main">
                      <a:noFill/>
                    </a14:hiddenFill>
                  </a:ext>
                </a:extLst>
              </p:spPr>
            </p:cxnSp>
            <p:cxnSp>
              <p:nvCxnSpPr>
                <p:cNvPr id="90" name="AutoShape 23"/>
                <p:cNvCxnSpPr>
                  <a:cxnSpLocks noChangeShapeType="1"/>
                </p:cNvCxnSpPr>
                <p:nvPr/>
              </p:nvCxnSpPr>
              <p:spPr bwMode="auto">
                <a:xfrm>
                  <a:off x="9418639" y="2366964"/>
                  <a:ext cx="9525" cy="1169987"/>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1" name="AutoShape 24" descr="XOR"/>
                <p:cNvSpPr>
                  <a:spLocks noChangeAspect="1" noChangeArrowheads="1"/>
                </p:cNvSpPr>
                <p:nvPr/>
              </p:nvSpPr>
              <p:spPr bwMode="auto">
                <a:xfrm>
                  <a:off x="9190038" y="2695575"/>
                  <a:ext cx="457200" cy="457200"/>
                </a:xfrm>
                <a:prstGeom prst="flowChartOr">
                  <a:avLst/>
                </a:prstGeom>
                <a:solidFill>
                  <a:schemeClr val="accent1"/>
                </a:solidFill>
                <a:ln w="952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a:defRPr/>
                  </a:pPr>
                  <a:r>
                    <a:rPr lang="en-US" sz="1200" dirty="0">
                      <a:effectLst>
                        <a:outerShdw blurRad="38100" dist="38100" dir="2700000" algn="tl">
                          <a:srgbClr val="000000">
                            <a:alpha val="43137"/>
                          </a:srgbClr>
                        </a:outerShdw>
                      </a:effectLst>
                      <a:latin typeface="Arial" pitchFamily="34" charset="0"/>
                    </a:rPr>
                    <a:t>XOR</a:t>
                  </a:r>
                </a:p>
              </p:txBody>
            </p:sp>
            <p:sp>
              <p:nvSpPr>
                <p:cNvPr id="92" name="Rectangle 15"/>
                <p:cNvSpPr>
                  <a:spLocks noChangeArrowheads="1"/>
                </p:cNvSpPr>
                <p:nvPr/>
              </p:nvSpPr>
              <p:spPr bwMode="auto">
                <a:xfrm>
                  <a:off x="8604251" y="3535363"/>
                  <a:ext cx="1655763" cy="609600"/>
                </a:xfrm>
                <a:prstGeom prst="rect">
                  <a:avLst/>
                </a:prstGeom>
                <a:solidFill>
                  <a:schemeClr val="bg1"/>
                </a:solidFill>
                <a:ln w="6350">
                  <a:solidFill>
                    <a:schemeClr val="tx1"/>
                  </a:solidFill>
                  <a:miter lim="800000"/>
                  <a:headEnd/>
                  <a:tailEnd/>
                </a:ln>
                <a:effectLst>
                  <a:outerShdw blurRad="50800" dist="38100" dir="2700000" algn="tl" rotWithShape="0">
                    <a:prstClr val="black">
                      <a:alpha val="40000"/>
                    </a:prstClr>
                  </a:outerShdw>
                </a:effectLst>
              </p:spPr>
              <p:txBody>
                <a:bodyPr wrap="none" anchor="ctr"/>
                <a:lstStyle/>
                <a:p>
                  <a:pPr algn="ctr" eaLnBrk="0" hangingPunct="0">
                    <a:defRPr/>
                  </a:pPr>
                  <a:r>
                    <a:rPr lang="en-US" sz="1200" b="1" dirty="0">
                      <a:latin typeface="Verdana" pitchFamily="34" charset="0"/>
                      <a:cs typeface="Arial" pitchFamily="34" charset="0"/>
                    </a:rPr>
                    <a:t>Block Cipher</a:t>
                  </a:r>
                </a:p>
                <a:p>
                  <a:pPr algn="ctr" eaLnBrk="0" hangingPunct="0">
                    <a:defRPr/>
                  </a:pPr>
                  <a:r>
                    <a:rPr lang="en-US" sz="1200" b="1" dirty="0">
                      <a:latin typeface="Verdana" pitchFamily="34" charset="0"/>
                      <a:cs typeface="Arial" pitchFamily="34" charset="0"/>
                    </a:rPr>
                    <a:t>Encryption</a:t>
                  </a:r>
                </a:p>
              </p:txBody>
            </p:sp>
            <p:sp>
              <p:nvSpPr>
                <p:cNvPr id="96" name="Oval 95"/>
                <p:cNvSpPr>
                  <a:spLocks noChangeArrowheads="1"/>
                </p:cNvSpPr>
                <p:nvPr/>
              </p:nvSpPr>
              <p:spPr bwMode="auto">
                <a:xfrm>
                  <a:off x="8375650" y="4445000"/>
                  <a:ext cx="2152650" cy="914400"/>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1200" dirty="0"/>
                </a:p>
              </p:txBody>
            </p:sp>
            <p:grpSp>
              <p:nvGrpSpPr>
                <p:cNvPr id="97" name="Group 96"/>
                <p:cNvGrpSpPr/>
                <p:nvPr/>
              </p:nvGrpSpPr>
              <p:grpSpPr>
                <a:xfrm>
                  <a:off x="1274605" y="1809057"/>
                  <a:ext cx="9074309" cy="4000379"/>
                  <a:chOff x="1288891" y="1811338"/>
                  <a:chExt cx="9074309" cy="4000379"/>
                </a:xfrm>
              </p:grpSpPr>
              <p:sp>
                <p:nvSpPr>
                  <p:cNvPr id="36" name="Text Box 26"/>
                  <p:cNvSpPr txBox="1">
                    <a:spLocks noChangeArrowheads="1"/>
                  </p:cNvSpPr>
                  <p:nvPr/>
                </p:nvSpPr>
                <p:spPr bwMode="auto">
                  <a:xfrm>
                    <a:off x="2714626" y="1811338"/>
                    <a:ext cx="1814513" cy="2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spcBef>
                        <a:spcPct val="50000"/>
                      </a:spcBef>
                    </a:pPr>
                    <a:r>
                      <a:rPr lang="en-US" sz="1200" b="1" dirty="0">
                        <a:latin typeface="Verdana" pitchFamily="34" charset="0"/>
                      </a:rPr>
                      <a:t>Plaintext</a:t>
                    </a:r>
                  </a:p>
                </p:txBody>
              </p:sp>
              <p:sp>
                <p:nvSpPr>
                  <p:cNvPr id="46" name="Text Box 42"/>
                  <p:cNvSpPr txBox="1">
                    <a:spLocks noChangeArrowheads="1"/>
                  </p:cNvSpPr>
                  <p:nvPr/>
                </p:nvSpPr>
                <p:spPr bwMode="auto">
                  <a:xfrm>
                    <a:off x="5630863" y="1811338"/>
                    <a:ext cx="1814512" cy="2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spcBef>
                        <a:spcPct val="50000"/>
                      </a:spcBef>
                    </a:pPr>
                    <a:r>
                      <a:rPr lang="en-US" sz="1200" b="1" dirty="0">
                        <a:latin typeface="Verdana" pitchFamily="34" charset="0"/>
                      </a:rPr>
                      <a:t>Plaintext</a:t>
                    </a:r>
                  </a:p>
                </p:txBody>
              </p:sp>
              <p:sp>
                <p:nvSpPr>
                  <p:cNvPr id="80" name="Text Box 42"/>
                  <p:cNvSpPr txBox="1">
                    <a:spLocks noChangeArrowheads="1"/>
                  </p:cNvSpPr>
                  <p:nvPr/>
                </p:nvSpPr>
                <p:spPr bwMode="auto">
                  <a:xfrm>
                    <a:off x="8526463" y="1816101"/>
                    <a:ext cx="1814512" cy="2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spcBef>
                        <a:spcPct val="50000"/>
                      </a:spcBef>
                    </a:pPr>
                    <a:r>
                      <a:rPr lang="en-US" sz="1200" b="1" dirty="0">
                        <a:latin typeface="Verdana" pitchFamily="34" charset="0"/>
                      </a:rPr>
                      <a:t>Plaintext</a:t>
                    </a:r>
                  </a:p>
                </p:txBody>
              </p:sp>
              <p:grpSp>
                <p:nvGrpSpPr>
                  <p:cNvPr id="81" name="Group 80"/>
                  <p:cNvGrpSpPr/>
                  <p:nvPr/>
                </p:nvGrpSpPr>
                <p:grpSpPr>
                  <a:xfrm>
                    <a:off x="1288891" y="2040578"/>
                    <a:ext cx="9074309" cy="3771139"/>
                    <a:chOff x="1288891" y="2040578"/>
                    <a:chExt cx="9074309" cy="3771139"/>
                  </a:xfrm>
                </p:grpSpPr>
                <p:sp>
                  <p:nvSpPr>
                    <p:cNvPr id="17" name="Rectangle 7"/>
                    <p:cNvSpPr>
                      <a:spLocks noChangeArrowheads="1"/>
                    </p:cNvSpPr>
                    <p:nvPr/>
                  </p:nvSpPr>
                  <p:spPr bwMode="auto">
                    <a:xfrm>
                      <a:off x="1665288" y="2819400"/>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18" name="Rectangle 8"/>
                    <p:cNvSpPr>
                      <a:spLocks noChangeArrowheads="1"/>
                    </p:cNvSpPr>
                    <p:nvPr/>
                  </p:nvSpPr>
                  <p:spPr bwMode="auto">
                    <a:xfrm>
                      <a:off x="1893888" y="2819400"/>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19" name="Rectangle 9"/>
                    <p:cNvSpPr>
                      <a:spLocks noChangeArrowheads="1"/>
                    </p:cNvSpPr>
                    <p:nvPr/>
                  </p:nvSpPr>
                  <p:spPr bwMode="auto">
                    <a:xfrm>
                      <a:off x="2351088" y="2819400"/>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20" name="Rectangle 10"/>
                    <p:cNvSpPr>
                      <a:spLocks noChangeArrowheads="1"/>
                    </p:cNvSpPr>
                    <p:nvPr/>
                  </p:nvSpPr>
                  <p:spPr bwMode="auto">
                    <a:xfrm>
                      <a:off x="2122488" y="2819400"/>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21" name="Rectangle 11"/>
                    <p:cNvSpPr>
                      <a:spLocks noChangeArrowheads="1"/>
                    </p:cNvSpPr>
                    <p:nvPr/>
                  </p:nvSpPr>
                  <p:spPr bwMode="auto">
                    <a:xfrm>
                      <a:off x="2579688" y="2819400"/>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22" name="Text Box 27"/>
                    <p:cNvSpPr txBox="1">
                      <a:spLocks noChangeArrowheads="1"/>
                    </p:cNvSpPr>
                    <p:nvPr/>
                  </p:nvSpPr>
                  <p:spPr bwMode="auto">
                    <a:xfrm>
                      <a:off x="1288891" y="2040578"/>
                      <a:ext cx="1143000" cy="2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spcBef>
                          <a:spcPct val="50000"/>
                        </a:spcBef>
                      </a:pPr>
                      <a:r>
                        <a:rPr lang="en-US" sz="1200" b="1" dirty="0">
                          <a:latin typeface="Verdana" pitchFamily="34" charset="0"/>
                        </a:rPr>
                        <a:t>IV</a:t>
                      </a:r>
                    </a:p>
                  </p:txBody>
                </p:sp>
                <p:pic>
                  <p:nvPicPr>
                    <p:cNvPr id="58" name="Picture 56" descr="MCj0433903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0427" y="3348037"/>
                      <a:ext cx="395046" cy="468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 Box 57"/>
                    <p:cNvSpPr txBox="1">
                      <a:spLocks noChangeArrowheads="1"/>
                    </p:cNvSpPr>
                    <p:nvPr/>
                  </p:nvSpPr>
                  <p:spPr bwMode="auto">
                    <a:xfrm>
                      <a:off x="1727927" y="3560993"/>
                      <a:ext cx="954225" cy="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r>
                        <a:rPr lang="en-US" sz="1200" b="1" dirty="0">
                          <a:latin typeface="Verdana" pitchFamily="34" charset="0"/>
                        </a:rPr>
                        <a:t>Key </a:t>
                      </a:r>
                    </a:p>
                    <a:p>
                      <a:pPr algn="ctr"/>
                      <a:r>
                        <a:rPr lang="en-US" sz="1200" b="1" dirty="0">
                          <a:latin typeface="Verdana" pitchFamily="34" charset="0"/>
                        </a:rPr>
                        <a:t>Material</a:t>
                      </a:r>
                    </a:p>
                  </p:txBody>
                </p:sp>
                <p:grpSp>
                  <p:nvGrpSpPr>
                    <p:cNvPr id="69" name="Group 68"/>
                    <p:cNvGrpSpPr/>
                    <p:nvPr/>
                  </p:nvGrpSpPr>
                  <p:grpSpPr>
                    <a:xfrm>
                      <a:off x="2689225" y="2124075"/>
                      <a:ext cx="7673975" cy="3687642"/>
                      <a:chOff x="2689225" y="2124075"/>
                      <a:chExt cx="7673975" cy="3687642"/>
                    </a:xfrm>
                  </p:grpSpPr>
                  <p:sp>
                    <p:nvSpPr>
                      <p:cNvPr id="8" name="Rectangle 13"/>
                      <p:cNvSpPr>
                        <a:spLocks noChangeArrowheads="1"/>
                      </p:cNvSpPr>
                      <p:nvPr/>
                    </p:nvSpPr>
                    <p:spPr bwMode="auto">
                      <a:xfrm>
                        <a:off x="2743200" y="47513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9" name="Rectangle 14"/>
                      <p:cNvSpPr>
                        <a:spLocks noChangeArrowheads="1"/>
                      </p:cNvSpPr>
                      <p:nvPr/>
                    </p:nvSpPr>
                    <p:spPr bwMode="auto">
                      <a:xfrm>
                        <a:off x="2971800" y="47513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10" name="Rectangle 15"/>
                      <p:cNvSpPr>
                        <a:spLocks noChangeArrowheads="1"/>
                      </p:cNvSpPr>
                      <p:nvPr/>
                    </p:nvSpPr>
                    <p:spPr bwMode="auto">
                      <a:xfrm>
                        <a:off x="3429000" y="47513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11" name="Rectangle 16"/>
                      <p:cNvSpPr>
                        <a:spLocks noChangeArrowheads="1"/>
                      </p:cNvSpPr>
                      <p:nvPr/>
                    </p:nvSpPr>
                    <p:spPr bwMode="auto">
                      <a:xfrm>
                        <a:off x="3200400" y="47513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12" name="Rectangle 17"/>
                      <p:cNvSpPr>
                        <a:spLocks noChangeArrowheads="1"/>
                      </p:cNvSpPr>
                      <p:nvPr/>
                    </p:nvSpPr>
                    <p:spPr bwMode="auto">
                      <a:xfrm>
                        <a:off x="3886200" y="47513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13" name="Rectangle 18"/>
                      <p:cNvSpPr>
                        <a:spLocks noChangeArrowheads="1"/>
                      </p:cNvSpPr>
                      <p:nvPr/>
                    </p:nvSpPr>
                    <p:spPr bwMode="auto">
                      <a:xfrm>
                        <a:off x="3657600" y="47513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14" name="Rectangle 19"/>
                      <p:cNvSpPr>
                        <a:spLocks noChangeArrowheads="1"/>
                      </p:cNvSpPr>
                      <p:nvPr/>
                    </p:nvSpPr>
                    <p:spPr bwMode="auto">
                      <a:xfrm>
                        <a:off x="4343400" y="47513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15" name="Rectangle 20"/>
                      <p:cNvSpPr>
                        <a:spLocks noChangeArrowheads="1"/>
                      </p:cNvSpPr>
                      <p:nvPr/>
                    </p:nvSpPr>
                    <p:spPr bwMode="auto">
                      <a:xfrm>
                        <a:off x="4114800" y="47513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25" name="Rectangle 29"/>
                      <p:cNvSpPr>
                        <a:spLocks noChangeArrowheads="1"/>
                      </p:cNvSpPr>
                      <p:nvPr/>
                    </p:nvSpPr>
                    <p:spPr bwMode="auto">
                      <a:xfrm>
                        <a:off x="5638800" y="475932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26" name="Rectangle 30"/>
                      <p:cNvSpPr>
                        <a:spLocks noChangeArrowheads="1"/>
                      </p:cNvSpPr>
                      <p:nvPr/>
                    </p:nvSpPr>
                    <p:spPr bwMode="auto">
                      <a:xfrm>
                        <a:off x="5867400" y="475932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27" name="Rectangle 31"/>
                      <p:cNvSpPr>
                        <a:spLocks noChangeArrowheads="1"/>
                      </p:cNvSpPr>
                      <p:nvPr/>
                    </p:nvSpPr>
                    <p:spPr bwMode="auto">
                      <a:xfrm>
                        <a:off x="6324600" y="475932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28" name="Rectangle 32"/>
                      <p:cNvSpPr>
                        <a:spLocks noChangeArrowheads="1"/>
                      </p:cNvSpPr>
                      <p:nvPr/>
                    </p:nvSpPr>
                    <p:spPr bwMode="auto">
                      <a:xfrm>
                        <a:off x="6096000" y="475932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29" name="Rectangle 33"/>
                      <p:cNvSpPr>
                        <a:spLocks noChangeArrowheads="1"/>
                      </p:cNvSpPr>
                      <p:nvPr/>
                    </p:nvSpPr>
                    <p:spPr bwMode="auto">
                      <a:xfrm>
                        <a:off x="6781800" y="475932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30" name="Rectangle 34"/>
                      <p:cNvSpPr>
                        <a:spLocks noChangeArrowheads="1"/>
                      </p:cNvSpPr>
                      <p:nvPr/>
                    </p:nvSpPr>
                    <p:spPr bwMode="auto">
                      <a:xfrm>
                        <a:off x="6553200" y="475932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31" name="Rectangle 35"/>
                      <p:cNvSpPr>
                        <a:spLocks noChangeArrowheads="1"/>
                      </p:cNvSpPr>
                      <p:nvPr/>
                    </p:nvSpPr>
                    <p:spPr bwMode="auto">
                      <a:xfrm>
                        <a:off x="7239000" y="475932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32" name="Rectangle 36"/>
                      <p:cNvSpPr>
                        <a:spLocks noChangeArrowheads="1"/>
                      </p:cNvSpPr>
                      <p:nvPr/>
                    </p:nvSpPr>
                    <p:spPr bwMode="auto">
                      <a:xfrm>
                        <a:off x="7010400" y="475932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38" name="Rectangle 72"/>
                      <p:cNvSpPr>
                        <a:spLocks noChangeArrowheads="1"/>
                      </p:cNvSpPr>
                      <p:nvPr/>
                    </p:nvSpPr>
                    <p:spPr bwMode="auto">
                      <a:xfrm>
                        <a:off x="2689225"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39" name="Rectangle 73"/>
                      <p:cNvSpPr>
                        <a:spLocks noChangeArrowheads="1"/>
                      </p:cNvSpPr>
                      <p:nvPr/>
                    </p:nvSpPr>
                    <p:spPr bwMode="auto">
                      <a:xfrm>
                        <a:off x="2917825"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40" name="Rectangle 74"/>
                      <p:cNvSpPr>
                        <a:spLocks noChangeArrowheads="1"/>
                      </p:cNvSpPr>
                      <p:nvPr/>
                    </p:nvSpPr>
                    <p:spPr bwMode="auto">
                      <a:xfrm>
                        <a:off x="3375025"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41" name="Rectangle 75"/>
                      <p:cNvSpPr>
                        <a:spLocks noChangeArrowheads="1"/>
                      </p:cNvSpPr>
                      <p:nvPr/>
                    </p:nvSpPr>
                    <p:spPr bwMode="auto">
                      <a:xfrm>
                        <a:off x="3146425"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42" name="Rectangle 76"/>
                      <p:cNvSpPr>
                        <a:spLocks noChangeArrowheads="1"/>
                      </p:cNvSpPr>
                      <p:nvPr/>
                    </p:nvSpPr>
                    <p:spPr bwMode="auto">
                      <a:xfrm>
                        <a:off x="3832225"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43" name="Rectangle 77"/>
                      <p:cNvSpPr>
                        <a:spLocks noChangeArrowheads="1"/>
                      </p:cNvSpPr>
                      <p:nvPr/>
                    </p:nvSpPr>
                    <p:spPr bwMode="auto">
                      <a:xfrm>
                        <a:off x="3603625"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44" name="Rectangle 78"/>
                      <p:cNvSpPr>
                        <a:spLocks noChangeArrowheads="1"/>
                      </p:cNvSpPr>
                      <p:nvPr/>
                    </p:nvSpPr>
                    <p:spPr bwMode="auto">
                      <a:xfrm>
                        <a:off x="4289425"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45" name="Rectangle 79"/>
                      <p:cNvSpPr>
                        <a:spLocks noChangeArrowheads="1"/>
                      </p:cNvSpPr>
                      <p:nvPr/>
                    </p:nvSpPr>
                    <p:spPr bwMode="auto">
                      <a:xfrm>
                        <a:off x="4060825"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48" name="Rectangle 81"/>
                      <p:cNvSpPr>
                        <a:spLocks noChangeArrowheads="1"/>
                      </p:cNvSpPr>
                      <p:nvPr/>
                    </p:nvSpPr>
                    <p:spPr bwMode="auto">
                      <a:xfrm>
                        <a:off x="5605463"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49" name="Rectangle 82"/>
                      <p:cNvSpPr>
                        <a:spLocks noChangeArrowheads="1"/>
                      </p:cNvSpPr>
                      <p:nvPr/>
                    </p:nvSpPr>
                    <p:spPr bwMode="auto">
                      <a:xfrm>
                        <a:off x="5834063"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50" name="Rectangle 83"/>
                      <p:cNvSpPr>
                        <a:spLocks noChangeArrowheads="1"/>
                      </p:cNvSpPr>
                      <p:nvPr/>
                    </p:nvSpPr>
                    <p:spPr bwMode="auto">
                      <a:xfrm>
                        <a:off x="6291263"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51" name="Rectangle 84"/>
                      <p:cNvSpPr>
                        <a:spLocks noChangeArrowheads="1"/>
                      </p:cNvSpPr>
                      <p:nvPr/>
                    </p:nvSpPr>
                    <p:spPr bwMode="auto">
                      <a:xfrm>
                        <a:off x="6062663"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52" name="Rectangle 85"/>
                      <p:cNvSpPr>
                        <a:spLocks noChangeArrowheads="1"/>
                      </p:cNvSpPr>
                      <p:nvPr/>
                    </p:nvSpPr>
                    <p:spPr bwMode="auto">
                      <a:xfrm>
                        <a:off x="6748463"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53" name="Rectangle 86"/>
                      <p:cNvSpPr>
                        <a:spLocks noChangeArrowheads="1"/>
                      </p:cNvSpPr>
                      <p:nvPr/>
                    </p:nvSpPr>
                    <p:spPr bwMode="auto">
                      <a:xfrm>
                        <a:off x="6519863"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54" name="Rectangle 87"/>
                      <p:cNvSpPr>
                        <a:spLocks noChangeArrowheads="1"/>
                      </p:cNvSpPr>
                      <p:nvPr/>
                    </p:nvSpPr>
                    <p:spPr bwMode="auto">
                      <a:xfrm>
                        <a:off x="7205663"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55" name="Rectangle 88"/>
                      <p:cNvSpPr>
                        <a:spLocks noChangeArrowheads="1"/>
                      </p:cNvSpPr>
                      <p:nvPr/>
                    </p:nvSpPr>
                    <p:spPr bwMode="auto">
                      <a:xfrm>
                        <a:off x="6977063" y="2124075"/>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70" name="Rectangle 29"/>
                      <p:cNvSpPr>
                        <a:spLocks noChangeArrowheads="1"/>
                      </p:cNvSpPr>
                      <p:nvPr/>
                    </p:nvSpPr>
                    <p:spPr bwMode="auto">
                      <a:xfrm>
                        <a:off x="8534400" y="47640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71" name="Rectangle 30"/>
                      <p:cNvSpPr>
                        <a:spLocks noChangeArrowheads="1"/>
                      </p:cNvSpPr>
                      <p:nvPr/>
                    </p:nvSpPr>
                    <p:spPr bwMode="auto">
                      <a:xfrm>
                        <a:off x="8763000" y="47640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72" name="Rectangle 31"/>
                      <p:cNvSpPr>
                        <a:spLocks noChangeArrowheads="1"/>
                      </p:cNvSpPr>
                      <p:nvPr/>
                    </p:nvSpPr>
                    <p:spPr bwMode="auto">
                      <a:xfrm>
                        <a:off x="9220200" y="47640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73" name="Rectangle 32"/>
                      <p:cNvSpPr>
                        <a:spLocks noChangeArrowheads="1"/>
                      </p:cNvSpPr>
                      <p:nvPr/>
                    </p:nvSpPr>
                    <p:spPr bwMode="auto">
                      <a:xfrm>
                        <a:off x="8991600" y="47640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74" name="Rectangle 33"/>
                      <p:cNvSpPr>
                        <a:spLocks noChangeArrowheads="1"/>
                      </p:cNvSpPr>
                      <p:nvPr/>
                    </p:nvSpPr>
                    <p:spPr bwMode="auto">
                      <a:xfrm>
                        <a:off x="9677400" y="47640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75" name="Rectangle 34"/>
                      <p:cNvSpPr>
                        <a:spLocks noChangeArrowheads="1"/>
                      </p:cNvSpPr>
                      <p:nvPr/>
                    </p:nvSpPr>
                    <p:spPr bwMode="auto">
                      <a:xfrm>
                        <a:off x="9448800" y="47640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76" name="Rectangle 35"/>
                      <p:cNvSpPr>
                        <a:spLocks noChangeArrowheads="1"/>
                      </p:cNvSpPr>
                      <p:nvPr/>
                    </p:nvSpPr>
                    <p:spPr bwMode="auto">
                      <a:xfrm>
                        <a:off x="10134600" y="47640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77" name="Rectangle 36"/>
                      <p:cNvSpPr>
                        <a:spLocks noChangeArrowheads="1"/>
                      </p:cNvSpPr>
                      <p:nvPr/>
                    </p:nvSpPr>
                    <p:spPr bwMode="auto">
                      <a:xfrm>
                        <a:off x="9906000" y="476408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82" name="Rectangle 81"/>
                      <p:cNvSpPr>
                        <a:spLocks noChangeArrowheads="1"/>
                      </p:cNvSpPr>
                      <p:nvPr/>
                    </p:nvSpPr>
                    <p:spPr bwMode="auto">
                      <a:xfrm>
                        <a:off x="8501063" y="212883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83" name="Rectangle 82"/>
                      <p:cNvSpPr>
                        <a:spLocks noChangeArrowheads="1"/>
                      </p:cNvSpPr>
                      <p:nvPr/>
                    </p:nvSpPr>
                    <p:spPr bwMode="auto">
                      <a:xfrm>
                        <a:off x="8729663" y="212883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84" name="Rectangle 83"/>
                      <p:cNvSpPr>
                        <a:spLocks noChangeArrowheads="1"/>
                      </p:cNvSpPr>
                      <p:nvPr/>
                    </p:nvSpPr>
                    <p:spPr bwMode="auto">
                      <a:xfrm>
                        <a:off x="9186863" y="212883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85" name="Rectangle 84"/>
                      <p:cNvSpPr>
                        <a:spLocks noChangeArrowheads="1"/>
                      </p:cNvSpPr>
                      <p:nvPr/>
                    </p:nvSpPr>
                    <p:spPr bwMode="auto">
                      <a:xfrm>
                        <a:off x="8958263" y="212883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86" name="Rectangle 85"/>
                      <p:cNvSpPr>
                        <a:spLocks noChangeArrowheads="1"/>
                      </p:cNvSpPr>
                      <p:nvPr/>
                    </p:nvSpPr>
                    <p:spPr bwMode="auto">
                      <a:xfrm>
                        <a:off x="9644063" y="212883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87" name="Rectangle 86"/>
                      <p:cNvSpPr>
                        <a:spLocks noChangeArrowheads="1"/>
                      </p:cNvSpPr>
                      <p:nvPr/>
                    </p:nvSpPr>
                    <p:spPr bwMode="auto">
                      <a:xfrm>
                        <a:off x="9415463" y="212883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88" name="Rectangle 87"/>
                      <p:cNvSpPr>
                        <a:spLocks noChangeArrowheads="1"/>
                      </p:cNvSpPr>
                      <p:nvPr/>
                    </p:nvSpPr>
                    <p:spPr bwMode="auto">
                      <a:xfrm>
                        <a:off x="10101263" y="212883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89" name="Rectangle 88"/>
                      <p:cNvSpPr>
                        <a:spLocks noChangeArrowheads="1"/>
                      </p:cNvSpPr>
                      <p:nvPr/>
                    </p:nvSpPr>
                    <p:spPr bwMode="auto">
                      <a:xfrm>
                        <a:off x="9872663" y="2128838"/>
                        <a:ext cx="228600" cy="228600"/>
                      </a:xfrm>
                      <a:prstGeom prst="rect">
                        <a:avLst/>
                      </a:prstGeom>
                      <a:solidFill>
                        <a:schemeClr val="accent1"/>
                      </a:solidFill>
                      <a:ln w="9525">
                        <a:solidFill>
                          <a:schemeClr val="bg2"/>
                        </a:solid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latin typeface="Arial" pitchFamily="34" charset="0"/>
                        </a:endParaRPr>
                      </a:p>
                    </p:txBody>
                  </p:sp>
                  <p:sp>
                    <p:nvSpPr>
                      <p:cNvPr id="98" name="Text Box 41"/>
                      <p:cNvSpPr txBox="1">
                        <a:spLocks noChangeArrowheads="1"/>
                      </p:cNvSpPr>
                      <p:nvPr/>
                    </p:nvSpPr>
                    <p:spPr bwMode="auto">
                      <a:xfrm>
                        <a:off x="7391401" y="5537022"/>
                        <a:ext cx="1814513" cy="274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Arial" charset="0"/>
                            <a:cs typeface="Arial" charset="0"/>
                          </a:defRPr>
                        </a:lvl1pPr>
                        <a:lvl2pPr marL="742950" indent="-285750" eaLnBrk="0" hangingPunct="0">
                          <a:defRPr sz="4000">
                            <a:solidFill>
                              <a:schemeClr val="tx1"/>
                            </a:solidFill>
                            <a:latin typeface="Arial" charset="0"/>
                            <a:cs typeface="Arial" charset="0"/>
                          </a:defRPr>
                        </a:lvl2pPr>
                        <a:lvl3pPr marL="1143000" indent="-228600" eaLnBrk="0" hangingPunct="0">
                          <a:defRPr sz="4000">
                            <a:solidFill>
                              <a:schemeClr val="tx1"/>
                            </a:solidFill>
                            <a:latin typeface="Arial" charset="0"/>
                            <a:cs typeface="Arial" charset="0"/>
                          </a:defRPr>
                        </a:lvl3pPr>
                        <a:lvl4pPr marL="1600200" indent="-228600" eaLnBrk="0" hangingPunct="0">
                          <a:defRPr sz="4000">
                            <a:solidFill>
                              <a:schemeClr val="tx1"/>
                            </a:solidFill>
                            <a:latin typeface="Arial" charset="0"/>
                            <a:cs typeface="Arial" charset="0"/>
                          </a:defRPr>
                        </a:lvl4pPr>
                        <a:lvl5pPr marL="2057400" indent="-228600" eaLnBrk="0" hangingPunct="0">
                          <a:defRPr sz="4000">
                            <a:solidFill>
                              <a:schemeClr val="tx1"/>
                            </a:solidFill>
                            <a:latin typeface="Arial" charset="0"/>
                            <a:cs typeface="Arial" charset="0"/>
                          </a:defRPr>
                        </a:lvl5pPr>
                        <a:lvl6pPr marL="2514600" indent="-228600" eaLnBrk="0" fontAlgn="base" hangingPunct="0">
                          <a:spcBef>
                            <a:spcPct val="0"/>
                          </a:spcBef>
                          <a:spcAft>
                            <a:spcPct val="0"/>
                          </a:spcAft>
                          <a:defRPr sz="4000">
                            <a:solidFill>
                              <a:schemeClr val="tx1"/>
                            </a:solidFill>
                            <a:latin typeface="Arial" charset="0"/>
                            <a:cs typeface="Arial" charset="0"/>
                          </a:defRPr>
                        </a:lvl6pPr>
                        <a:lvl7pPr marL="2971800" indent="-228600" eaLnBrk="0" fontAlgn="base" hangingPunct="0">
                          <a:spcBef>
                            <a:spcPct val="0"/>
                          </a:spcBef>
                          <a:spcAft>
                            <a:spcPct val="0"/>
                          </a:spcAft>
                          <a:defRPr sz="4000">
                            <a:solidFill>
                              <a:schemeClr val="tx1"/>
                            </a:solidFill>
                            <a:latin typeface="Arial" charset="0"/>
                            <a:cs typeface="Arial" charset="0"/>
                          </a:defRPr>
                        </a:lvl7pPr>
                        <a:lvl8pPr marL="3429000" indent="-228600" eaLnBrk="0" fontAlgn="base" hangingPunct="0">
                          <a:spcBef>
                            <a:spcPct val="0"/>
                          </a:spcBef>
                          <a:spcAft>
                            <a:spcPct val="0"/>
                          </a:spcAft>
                          <a:defRPr sz="4000">
                            <a:solidFill>
                              <a:schemeClr val="tx1"/>
                            </a:solidFill>
                            <a:latin typeface="Arial" charset="0"/>
                            <a:cs typeface="Arial" charset="0"/>
                          </a:defRPr>
                        </a:lvl8pPr>
                        <a:lvl9pPr marL="3886200" indent="-228600" eaLnBrk="0" fontAlgn="base" hangingPunct="0">
                          <a:spcBef>
                            <a:spcPct val="0"/>
                          </a:spcBef>
                          <a:spcAft>
                            <a:spcPct val="0"/>
                          </a:spcAft>
                          <a:defRPr sz="4000">
                            <a:solidFill>
                              <a:schemeClr val="tx1"/>
                            </a:solidFill>
                            <a:latin typeface="Arial" charset="0"/>
                            <a:cs typeface="Arial" charset="0"/>
                          </a:defRPr>
                        </a:lvl9pPr>
                      </a:lstStyle>
                      <a:p>
                        <a:pPr algn="ctr">
                          <a:spcBef>
                            <a:spcPct val="50000"/>
                          </a:spcBef>
                        </a:pPr>
                        <a:r>
                          <a:rPr lang="en-US" sz="1200" b="1" dirty="0">
                            <a:latin typeface="Verdana" pitchFamily="34" charset="0"/>
                          </a:rPr>
                          <a:t>MAC tag</a:t>
                        </a:r>
                      </a:p>
                    </p:txBody>
                  </p:sp>
                  <p:cxnSp>
                    <p:nvCxnSpPr>
                      <p:cNvPr id="99" name="Straight Arrow Connector 13"/>
                      <p:cNvCxnSpPr>
                        <a:cxnSpLocks noChangeShapeType="1"/>
                        <a:endCxn id="96" idx="3"/>
                      </p:cNvCxnSpPr>
                      <p:nvPr/>
                    </p:nvCxnSpPr>
                    <p:spPr bwMode="auto">
                      <a:xfrm flipV="1">
                        <a:off x="8153749" y="5224463"/>
                        <a:ext cx="537422" cy="382890"/>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grpSp>
              </p:grpSp>
            </p:grpSp>
          </p:grpSp>
        </p:grpSp>
      </p:grpSp>
    </p:spTree>
    <p:extLst>
      <p:ext uri="{BB962C8B-B14F-4D97-AF65-F5344CB8AC3E}">
        <p14:creationId xmlns:p14="http://schemas.microsoft.com/office/powerpoint/2010/main" val="480187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3"/>
          <p:cNvSpPr>
            <a:spLocks noGrp="1" noChangeArrowheads="1"/>
          </p:cNvSpPr>
          <p:nvPr>
            <p:ph idx="1"/>
          </p:nvPr>
        </p:nvSpPr>
        <p:spPr/>
        <p:txBody>
          <a:bodyPr>
            <a:normAutofit/>
          </a:bodyPr>
          <a:lstStyle/>
          <a:p>
            <a:r>
              <a:rPr lang="en-US" sz="2000" dirty="0"/>
              <a:t>Type of MAC calculated using a hash function in combination with a secret key</a:t>
            </a:r>
          </a:p>
          <a:p>
            <a:r>
              <a:rPr lang="en-US" sz="2000" dirty="0"/>
              <a:t>The shared secret key is appended to the data to be hashed</a:t>
            </a:r>
          </a:p>
          <a:p>
            <a:r>
              <a:rPr lang="en-US" sz="2000" dirty="0"/>
              <a:t>Uses MD5 or SHA-1</a:t>
            </a:r>
          </a:p>
          <a:p>
            <a:r>
              <a:rPr lang="en-US" sz="2000" dirty="0"/>
              <a:t>Used in Internet Protocols such as IPSec, SSL/TLS, and SSH</a:t>
            </a:r>
          </a:p>
          <a:p>
            <a:r>
              <a:rPr lang="en-US" sz="2000" dirty="0"/>
              <a:t>Creates a more rapid message digest (CBC-MAC and CMAC uses block chaining, which is slow)</a:t>
            </a:r>
          </a:p>
        </p:txBody>
      </p:sp>
      <p:sp>
        <p:nvSpPr>
          <p:cNvPr id="199682" name="Rectangle 2"/>
          <p:cNvSpPr>
            <a:spLocks noGrp="1" noChangeArrowheads="1"/>
          </p:cNvSpPr>
          <p:nvPr>
            <p:ph type="title"/>
          </p:nvPr>
        </p:nvSpPr>
        <p:spPr/>
        <p:txBody>
          <a:bodyPr>
            <a:normAutofit/>
          </a:bodyPr>
          <a:lstStyle/>
          <a:p>
            <a:r>
              <a:rPr lang="en-US" dirty="0"/>
              <a:t>Hashed Message Authentication Codes (HMAC)</a:t>
            </a:r>
          </a:p>
        </p:txBody>
      </p:sp>
    </p:spTree>
    <p:extLst>
      <p:ext uri="{BB962C8B-B14F-4D97-AF65-F5344CB8AC3E}">
        <p14:creationId xmlns:p14="http://schemas.microsoft.com/office/powerpoint/2010/main" val="205384590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sp>
        <p:nvSpPr>
          <p:cNvPr id="35842" name="Shape-1"/>
          <p:cNvSpPr>
            <a:spLocks noGrp="1" noChangeArrowheads="1"/>
          </p:cNvSpPr>
          <p:nvPr>
            <p:ph type="title"/>
          </p:nvPr>
        </p:nvSpPr>
        <p:spPr/>
        <p:txBody>
          <a:bodyPr/>
          <a:lstStyle/>
          <a:p>
            <a:r>
              <a:rPr lang="en-US" dirty="0">
                <a:solidFill>
                  <a:schemeClr val="bg1"/>
                </a:solidFill>
              </a:rPr>
              <a:t>Hashed Message Authentication Codes (HMAC)</a:t>
            </a:r>
          </a:p>
        </p:txBody>
      </p:sp>
      <p:pic>
        <p:nvPicPr>
          <p:cNvPr id="8" name="Picture 7" descr="mac.gif"/>
          <p:cNvPicPr>
            <a:picLocks noChangeAspect="1"/>
          </p:cNvPicPr>
          <p:nvPr/>
        </p:nvPicPr>
        <p:blipFill>
          <a:blip r:embed="rId4" cstate="print"/>
          <a:stretch>
            <a:fillRect/>
          </a:stretch>
        </p:blipFill>
        <p:spPr>
          <a:xfrm>
            <a:off x="1526886" y="2065867"/>
            <a:ext cx="9138227" cy="4015348"/>
          </a:xfrm>
          <a:prstGeom prst="rect">
            <a:avLst/>
          </a:prstGeom>
        </p:spPr>
      </p:pic>
    </p:spTree>
    <p:extLst>
      <p:ext uri="{BB962C8B-B14F-4D97-AF65-F5344CB8AC3E}">
        <p14:creationId xmlns:p14="http://schemas.microsoft.com/office/powerpoint/2010/main" val="204732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6610" y="1698536"/>
            <a:ext cx="9158779" cy="4977383"/>
          </a:xfrm>
          <a:prstGeom prst="rect">
            <a:avLst/>
          </a:prstGeom>
        </p:spPr>
      </p:pic>
      <p:sp>
        <p:nvSpPr>
          <p:cNvPr id="2" name="Title 1"/>
          <p:cNvSpPr>
            <a:spLocks noGrp="1"/>
          </p:cNvSpPr>
          <p:nvPr>
            <p:ph type="title"/>
          </p:nvPr>
        </p:nvSpPr>
        <p:spPr/>
        <p:txBody>
          <a:bodyPr/>
          <a:lstStyle/>
          <a:p>
            <a:r>
              <a:rPr lang="en-US" dirty="0">
                <a:solidFill>
                  <a:schemeClr val="bg1"/>
                </a:solidFill>
              </a:rPr>
              <a:t>Hashing – Avalanche Effect (Determinism)</a:t>
            </a:r>
          </a:p>
        </p:txBody>
      </p:sp>
    </p:spTree>
    <p:extLst>
      <p:ext uri="{BB962C8B-B14F-4D97-AF65-F5344CB8AC3E}">
        <p14:creationId xmlns:p14="http://schemas.microsoft.com/office/powerpoint/2010/main" val="1539333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3"/>
          <p:cNvSpPr>
            <a:spLocks noGrp="1" noChangeArrowheads="1"/>
          </p:cNvSpPr>
          <p:nvPr>
            <p:ph idx="1"/>
          </p:nvPr>
        </p:nvSpPr>
        <p:spPr>
          <a:xfrm>
            <a:off x="685801" y="2142067"/>
            <a:ext cx="10131425" cy="3649133"/>
          </a:xfrm>
        </p:spPr>
        <p:txBody>
          <a:bodyPr>
            <a:noAutofit/>
          </a:bodyPr>
          <a:lstStyle/>
          <a:p>
            <a:r>
              <a:rPr lang="en-US" sz="2000" dirty="0"/>
              <a:t>A function that takes a variable-length string, and compresses and transforms it into fixed-length output</a:t>
            </a:r>
          </a:p>
          <a:p>
            <a:r>
              <a:rPr lang="en-US" sz="2000" dirty="0"/>
              <a:t>The fixed-length output is called a hash or message digest</a:t>
            </a:r>
          </a:p>
          <a:p>
            <a:r>
              <a:rPr lang="en-US" sz="2000" dirty="0"/>
              <a:t>Ensures data integrity</a:t>
            </a:r>
          </a:p>
          <a:p>
            <a:r>
              <a:rPr lang="en-US" sz="2000" dirty="0"/>
              <a:t>Formula or method is public</a:t>
            </a:r>
          </a:p>
          <a:p>
            <a:r>
              <a:rPr lang="en-US" sz="2000" dirty="0"/>
              <a:t>Used to create checksums, message digests, or integrity check values (ICV)</a:t>
            </a:r>
          </a:p>
        </p:txBody>
      </p:sp>
      <p:sp>
        <p:nvSpPr>
          <p:cNvPr id="199682" name="Rectangle 2"/>
          <p:cNvSpPr>
            <a:spLocks noGrp="1" noChangeArrowheads="1"/>
          </p:cNvSpPr>
          <p:nvPr>
            <p:ph type="title"/>
          </p:nvPr>
        </p:nvSpPr>
        <p:spPr/>
        <p:txBody>
          <a:bodyPr/>
          <a:lstStyle/>
          <a:p>
            <a:r>
              <a:rPr lang="en-US" dirty="0"/>
              <a:t>Hashing Algorithms </a:t>
            </a:r>
          </a:p>
        </p:txBody>
      </p:sp>
    </p:spTree>
    <p:extLst>
      <p:ext uri="{BB962C8B-B14F-4D97-AF65-F5344CB8AC3E}">
        <p14:creationId xmlns:p14="http://schemas.microsoft.com/office/powerpoint/2010/main" val="8814326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dirty="0"/>
              <a:t>Hashing Algorithms </a:t>
            </a:r>
          </a:p>
        </p:txBody>
      </p:sp>
      <p:graphicFrame>
        <p:nvGraphicFramePr>
          <p:cNvPr id="8" name="Table 7"/>
          <p:cNvGraphicFramePr>
            <a:graphicFrameLocks noGrp="1"/>
          </p:cNvGraphicFramePr>
          <p:nvPr>
            <p:extLst>
              <p:ext uri="{D42A27DB-BD31-4B8C-83A1-F6EECF244321}">
                <p14:modId xmlns:p14="http://schemas.microsoft.com/office/powerpoint/2010/main" val="2814827826"/>
              </p:ext>
            </p:extLst>
          </p:nvPr>
        </p:nvGraphicFramePr>
        <p:xfrm>
          <a:off x="0" y="0"/>
          <a:ext cx="12192000" cy="6858001"/>
        </p:xfrm>
        <a:graphic>
          <a:graphicData uri="http://schemas.openxmlformats.org/drawingml/2006/table">
            <a:tbl>
              <a:tblPr/>
              <a:tblGrid>
                <a:gridCol w="2067346">
                  <a:extLst>
                    <a:ext uri="{9D8B030D-6E8A-4147-A177-3AD203B41FA5}">
                      <a16:colId xmlns:a16="http://schemas.microsoft.com/office/drawing/2014/main" val="20000"/>
                    </a:ext>
                  </a:extLst>
                </a:gridCol>
                <a:gridCol w="2473714">
                  <a:extLst>
                    <a:ext uri="{9D8B030D-6E8A-4147-A177-3AD203B41FA5}">
                      <a16:colId xmlns:a16="http://schemas.microsoft.com/office/drawing/2014/main" val="20001"/>
                    </a:ext>
                  </a:extLst>
                </a:gridCol>
                <a:gridCol w="7650940">
                  <a:extLst>
                    <a:ext uri="{9D8B030D-6E8A-4147-A177-3AD203B41FA5}">
                      <a16:colId xmlns:a16="http://schemas.microsoft.com/office/drawing/2014/main" val="20002"/>
                    </a:ext>
                  </a:extLst>
                </a:gridCol>
              </a:tblGrid>
              <a:tr h="54317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Name</a:t>
                      </a:r>
                      <a:endPar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Class</a:t>
                      </a:r>
                      <a:endPar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Hash Length</a:t>
                      </a:r>
                      <a:endPar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00"/>
                  </a:ext>
                </a:extLst>
              </a:tr>
              <a:tr h="95054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MD5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dirty="0">
                          <a:ln>
                            <a:noFill/>
                          </a:ln>
                          <a:solidFill>
                            <a:schemeClr val="bg1"/>
                          </a:solidFill>
                          <a:effectLst/>
                          <a:latin typeface="Arial" pitchFamily="34" charset="0"/>
                          <a:ea typeface="Times New Roman" pitchFamily="18" charset="0"/>
                          <a:cs typeface="Arial" pitchFamily="34" charset="0"/>
                        </a:rPr>
                        <a:t>512-bit blocks</a:t>
                      </a:r>
                      <a:endPar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Digest size(s):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128 bits </a:t>
                      </a: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Rounds: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4 </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32 character output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01"/>
                  </a:ext>
                </a:extLst>
              </a:tr>
              <a:tr h="95054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SHA-1,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dirty="0">
                          <a:ln>
                            <a:noFill/>
                          </a:ln>
                          <a:solidFill>
                            <a:schemeClr val="bg1"/>
                          </a:solidFill>
                          <a:effectLst/>
                          <a:latin typeface="Arial" pitchFamily="34" charset="0"/>
                          <a:ea typeface="Times New Roman" pitchFamily="18" charset="0"/>
                          <a:cs typeface="Arial" pitchFamily="34" charset="0"/>
                        </a:rPr>
                        <a:t>512-bit blocks</a:t>
                      </a:r>
                      <a:endPar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Digest size(s):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160 bits </a:t>
                      </a: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Rounds: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80</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40 character output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02"/>
                  </a:ext>
                </a:extLst>
              </a:tr>
              <a:tr h="95054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SHA-2</a:t>
                      </a:r>
                      <a:endParaRPr kumimoji="0" lang="en-US" sz="2400" b="0" i="0" u="none" strike="noStrike" cap="none" normalizeH="0" baseline="0" dirty="0">
                        <a:ln>
                          <a:noFill/>
                        </a:ln>
                        <a:solidFill>
                          <a:schemeClr val="bg1"/>
                        </a:solidFill>
                        <a:effectLst/>
                        <a:latin typeface="Times New Roman" pitchFamily="18" charset="0"/>
                        <a:ea typeface="Times New Roman" pitchFamily="18" charset="0"/>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SHA-224/256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1" u="none" strike="noStrike" cap="none" normalizeH="0" baseline="0" dirty="0">
                          <a:ln>
                            <a:noFill/>
                          </a:ln>
                          <a:solidFill>
                            <a:schemeClr val="bg1"/>
                          </a:solidFill>
                          <a:effectLst/>
                          <a:latin typeface="Arial" pitchFamily="34" charset="0"/>
                          <a:ea typeface="Times New Roman" pitchFamily="18" charset="0"/>
                          <a:cs typeface="Arial" pitchFamily="34" charset="0"/>
                        </a:rPr>
                        <a:t>512-bit blocks</a:t>
                      </a:r>
                      <a:endPar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Digest size(s):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256 bits </a:t>
                      </a: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Rounds: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64</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56/64 character output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03"/>
                  </a:ext>
                </a:extLst>
              </a:tr>
              <a:tr h="950548">
                <a:tc>
                  <a:txBody>
                    <a:bodyPr/>
                    <a:lstStyle/>
                    <a:p>
                      <a:pPr marL="4763" marR="0" lvl="0" indent="-4763"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SHA-2                                                                       SHA-384/512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1024-bit blocks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Digest size(s):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512 bits </a:t>
                      </a: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Rounds: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80</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92/128 character output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04"/>
                  </a:ext>
                </a:extLst>
              </a:tr>
              <a:tr h="95054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RIPEMD-160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400" b="1" i="1" u="none" strike="noStrike" cap="none" normalizeH="0" baseline="0" dirty="0">
                          <a:ln>
                            <a:noFill/>
                          </a:ln>
                          <a:solidFill>
                            <a:schemeClr val="bg1"/>
                          </a:solidFill>
                          <a:effectLst/>
                          <a:latin typeface="Arial" pitchFamily="34" charset="0"/>
                          <a:ea typeface="Times New Roman" pitchFamily="18" charset="0"/>
                          <a:cs typeface="Arial" pitchFamily="34" charset="0"/>
                        </a:rPr>
                        <a:t>512-bit blocks</a:t>
                      </a:r>
                      <a:endPar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Digest size(s):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160  </a:t>
                      </a: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Rounds: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5 paired</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rounds of 16 steps (160)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05"/>
                  </a:ext>
                </a:extLst>
              </a:tr>
              <a:tr h="95054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HAVAL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400" b="1" i="0" u="none" strike="noStrike" cap="none" normalizeH="0" baseline="0" dirty="0">
                          <a:ln>
                            <a:noFill/>
                          </a:ln>
                          <a:solidFill>
                            <a:schemeClr val="bg1"/>
                          </a:solidFill>
                          <a:effectLst/>
                          <a:latin typeface="Arial" pitchFamily="34" charset="0"/>
                        </a:rPr>
                        <a:t>1024-bit blocks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66675" marR="0" lvl="0" indent="-4763"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Digest size(s):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128 bits, 160 bits, 192 bits, 224 bits, and 256 bits </a:t>
                      </a: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Rounds</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 3, 4, or 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06"/>
                  </a:ext>
                </a:extLst>
              </a:tr>
              <a:tr h="61154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lang="en-US" sz="2400" dirty="0">
                          <a:solidFill>
                            <a:schemeClr val="bg1"/>
                          </a:solidFill>
                        </a:rPr>
                        <a:t>WHIRLPOOL</a:t>
                      </a:r>
                      <a:endPar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400" b="1" i="1" u="none" strike="noStrike" cap="none" normalizeH="0" baseline="0" dirty="0">
                          <a:ln>
                            <a:noFill/>
                          </a:ln>
                          <a:solidFill>
                            <a:schemeClr val="bg1"/>
                          </a:solidFill>
                          <a:effectLst/>
                          <a:latin typeface="Arial" pitchFamily="34" charset="0"/>
                          <a:ea typeface="Times New Roman" pitchFamily="18" charset="0"/>
                          <a:cs typeface="Arial" pitchFamily="34" charset="0"/>
                        </a:rPr>
                        <a:t>512-bit blocks</a:t>
                      </a:r>
                      <a:endPar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tc>
                  <a:txBody>
                    <a:bodyPr/>
                    <a:lstStyle/>
                    <a:p>
                      <a:pPr marL="66675" marR="0" lvl="0" indent="-4763"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Digest size(s): </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128 bits </a:t>
                      </a:r>
                      <a:r>
                        <a:rPr kumimoji="0" lang="en-US" sz="2400" b="0" i="0" u="none" strike="noStrike" cap="none" normalizeH="0" baseline="0" dirty="0">
                          <a:ln>
                            <a:noFill/>
                          </a:ln>
                          <a:solidFill>
                            <a:schemeClr val="bg1"/>
                          </a:solidFill>
                          <a:effectLst/>
                          <a:latin typeface="Arial" pitchFamily="34" charset="0"/>
                          <a:ea typeface="Times New Roman" pitchFamily="18" charset="0"/>
                          <a:cs typeface="Arial" pitchFamily="34" charset="0"/>
                        </a:rPr>
                        <a:t>Rounds</a:t>
                      </a:r>
                      <a:r>
                        <a:rPr kumimoji="0" lang="en-US" sz="2400" b="1" i="0" u="none" strike="noStrike" cap="none" normalizeH="0" baseline="0" dirty="0">
                          <a:ln>
                            <a:noFill/>
                          </a:ln>
                          <a:solidFill>
                            <a:schemeClr val="bg1"/>
                          </a:solidFill>
                          <a:effectLst/>
                          <a:latin typeface="Arial" pitchFamily="34" charset="0"/>
                          <a:ea typeface="Times New Roman" pitchFamily="18" charset="0"/>
                          <a:cs typeface="Arial" pitchFamily="34" charset="0"/>
                        </a:rPr>
                        <a:t> 10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3242268841"/>
                  </a:ext>
                </a:extLst>
              </a:tr>
            </a:tbl>
          </a:graphicData>
        </a:graphic>
      </p:graphicFrame>
    </p:spTree>
    <p:extLst>
      <p:ext uri="{BB962C8B-B14F-4D97-AF65-F5344CB8AC3E}">
        <p14:creationId xmlns:p14="http://schemas.microsoft.com/office/powerpoint/2010/main" val="4190213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US" dirty="0"/>
              <a:t>Symmetric Cryptography</a:t>
            </a:r>
          </a:p>
        </p:txBody>
      </p:sp>
      <p:sp>
        <p:nvSpPr>
          <p:cNvPr id="336898" name="Rectangle 3"/>
          <p:cNvSpPr>
            <a:spLocks noGrp="1" noChangeArrowheads="1"/>
          </p:cNvSpPr>
          <p:nvPr>
            <p:ph idx="1"/>
          </p:nvPr>
        </p:nvSpPr>
        <p:spPr/>
        <p:txBody>
          <a:bodyPr>
            <a:noAutofit/>
          </a:bodyPr>
          <a:lstStyle/>
          <a:p>
            <a:r>
              <a:rPr lang="en-US" sz="2000" dirty="0"/>
              <a:t>Both parties share the same key (kept secret)</a:t>
            </a:r>
          </a:p>
          <a:p>
            <a:r>
              <a:rPr lang="en-US" sz="2000" dirty="0"/>
              <a:t>Before communications begin, both parties must exchange the shared secret key</a:t>
            </a:r>
          </a:p>
          <a:p>
            <a:r>
              <a:rPr lang="en-US" sz="2000" dirty="0"/>
              <a:t>Faster than asymmetric cryptography</a:t>
            </a:r>
          </a:p>
          <a:p>
            <a:r>
              <a:rPr lang="en-US" sz="2000" dirty="0"/>
              <a:t>Best suited for bulk encryption</a:t>
            </a:r>
          </a:p>
          <a:p>
            <a:r>
              <a:rPr lang="en-US" sz="2000" dirty="0"/>
              <a:t>N(N-1)/2 = number of keys needed</a:t>
            </a:r>
          </a:p>
          <a:p>
            <a:r>
              <a:rPr lang="en-US" sz="2000" dirty="0"/>
              <a:t>a.k.a. Secret, Single, Conventional, Session, Shared, Private, File Encryption Key (FEK)</a:t>
            </a:r>
          </a:p>
        </p:txBody>
      </p:sp>
    </p:spTree>
    <p:extLst>
      <p:ext uri="{BB962C8B-B14F-4D97-AF65-F5344CB8AC3E}">
        <p14:creationId xmlns:p14="http://schemas.microsoft.com/office/powerpoint/2010/main" val="428912943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3" name="Rectangle 5"/>
          <p:cNvSpPr>
            <a:spLocks noChangeArrowheads="1"/>
          </p:cNvSpPr>
          <p:nvPr/>
        </p:nvSpPr>
        <p:spPr bwMode="auto">
          <a:xfrm>
            <a:off x="1981200" y="1295400"/>
            <a:ext cx="8610600" cy="5181600"/>
          </a:xfrm>
          <a:prstGeom prst="rect">
            <a:avLst/>
          </a:prstGeom>
          <a:noFill/>
          <a:ln w="9525" algn="ctr">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endParaRPr>
          </a:p>
        </p:txBody>
      </p:sp>
      <p:pic>
        <p:nvPicPr>
          <p:cNvPr id="330754" name="Picture 4" descr="[A Hash Collision]"/>
          <p:cNvPicPr>
            <a:picLocks noChangeAspect="1" noChangeArrowheads="1"/>
          </p:cNvPicPr>
          <p:nvPr/>
        </p:nvPicPr>
        <p:blipFill>
          <a:blip r:embed="rId3" cstate="print"/>
          <a:srcRect t="2274" r="4504" b="2274"/>
          <a:stretch>
            <a:fillRect/>
          </a:stretch>
        </p:blipFill>
        <p:spPr bwMode="auto">
          <a:xfrm>
            <a:off x="2818388" y="3825551"/>
            <a:ext cx="6936224" cy="2897155"/>
          </a:xfrm>
          <a:prstGeom prst="rect">
            <a:avLst/>
          </a:prstGeom>
          <a:solidFill>
            <a:schemeClr val="accent5"/>
          </a:solidFill>
          <a:ln w="9525">
            <a:noFill/>
            <a:miter lim="800000"/>
            <a:headEnd/>
            <a:tailEnd/>
          </a:ln>
        </p:spPr>
      </p:pic>
      <p:sp>
        <p:nvSpPr>
          <p:cNvPr id="330756" name="Rectangle 3"/>
          <p:cNvSpPr>
            <a:spLocks noGrp="1" noChangeArrowheads="1"/>
          </p:cNvSpPr>
          <p:nvPr>
            <p:ph idx="1"/>
          </p:nvPr>
        </p:nvSpPr>
        <p:spPr>
          <a:xfrm>
            <a:off x="685801" y="2142068"/>
            <a:ext cx="10333652" cy="1683483"/>
          </a:xfrm>
        </p:spPr>
        <p:txBody>
          <a:bodyPr>
            <a:normAutofit/>
          </a:bodyPr>
          <a:lstStyle/>
          <a:p>
            <a:r>
              <a:rPr lang="en-US" sz="2000" dirty="0"/>
              <a:t>Collisions: The probability of co-occurrence that results in faulty output or potential derivation.</a:t>
            </a:r>
          </a:p>
          <a:p>
            <a:r>
              <a:rPr lang="en-US" sz="2000" dirty="0"/>
              <a:t>Brute-force: relies on finding weaknesses in the algorithm</a:t>
            </a:r>
          </a:p>
          <a:p>
            <a:r>
              <a:rPr lang="en-US" sz="2000" dirty="0"/>
              <a:t>Birthday Paradox: Probability exploits</a:t>
            </a:r>
          </a:p>
        </p:txBody>
      </p:sp>
      <p:sp>
        <p:nvSpPr>
          <p:cNvPr id="201730" name="Rectangle 2"/>
          <p:cNvSpPr>
            <a:spLocks noGrp="1" noChangeArrowheads="1"/>
          </p:cNvSpPr>
          <p:nvPr>
            <p:ph type="title"/>
          </p:nvPr>
        </p:nvSpPr>
        <p:spPr/>
        <p:txBody>
          <a:bodyPr/>
          <a:lstStyle/>
          <a:p>
            <a:r>
              <a:rPr lang="en-US" dirty="0"/>
              <a:t>Attacks on hash Algorithms</a:t>
            </a:r>
          </a:p>
        </p:txBody>
      </p:sp>
    </p:spTree>
    <p:extLst>
      <p:ext uri="{BB962C8B-B14F-4D97-AF65-F5344CB8AC3E}">
        <p14:creationId xmlns:p14="http://schemas.microsoft.com/office/powerpoint/2010/main" val="398544013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Brute Force Attack</a:t>
            </a:r>
          </a:p>
        </p:txBody>
      </p:sp>
      <p:sp>
        <p:nvSpPr>
          <p:cNvPr id="3" name="Content Placeholder 2"/>
          <p:cNvSpPr>
            <a:spLocks noGrp="1"/>
          </p:cNvSpPr>
          <p:nvPr>
            <p:ph idx="1"/>
          </p:nvPr>
        </p:nvSpPr>
        <p:spPr>
          <a:xfrm>
            <a:off x="685802" y="2142067"/>
            <a:ext cx="6983444" cy="3649133"/>
          </a:xfrm>
        </p:spPr>
        <p:txBody>
          <a:bodyPr>
            <a:noAutofit/>
          </a:bodyPr>
          <a:lstStyle/>
          <a:p>
            <a:r>
              <a:rPr lang="en-US" sz="2000" dirty="0"/>
              <a:t>Supercomputer: K Computer (Japan, 2011)</a:t>
            </a:r>
          </a:p>
          <a:p>
            <a:r>
              <a:rPr lang="en-US" sz="2000" dirty="0"/>
              <a:t>Speed: 10.51 </a:t>
            </a:r>
            <a:r>
              <a:rPr lang="en-US" sz="2000" dirty="0" err="1"/>
              <a:t>Pentaflops</a:t>
            </a:r>
            <a:r>
              <a:rPr lang="en-US" sz="2000" dirty="0"/>
              <a:t>= 10.51 x 10</a:t>
            </a:r>
            <a:r>
              <a:rPr lang="en-US" sz="2000" baseline="30000" dirty="0"/>
              <a:t>15</a:t>
            </a:r>
            <a:r>
              <a:rPr lang="en-US" sz="2000" dirty="0"/>
              <a:t> Flops [Flops = Floating point operations per second]</a:t>
            </a:r>
          </a:p>
          <a:p>
            <a:r>
              <a:rPr lang="en-US" sz="2000" dirty="0"/>
              <a:t>Flops required per combination = 1000 </a:t>
            </a:r>
          </a:p>
          <a:p>
            <a:r>
              <a:rPr lang="en-US" sz="2000" dirty="0"/>
              <a:t>Checks per second = (10.51 x 10</a:t>
            </a:r>
            <a:r>
              <a:rPr lang="en-US" sz="2000" baseline="30000" dirty="0"/>
              <a:t>15</a:t>
            </a:r>
            <a:r>
              <a:rPr lang="en-US" sz="2000" dirty="0"/>
              <a:t>) / 1000 = 10.51 x 10</a:t>
            </a:r>
            <a:r>
              <a:rPr lang="en-US" sz="2000" baseline="30000" dirty="0"/>
              <a:t>12</a:t>
            </a:r>
            <a:endParaRPr lang="en-US" sz="2000" dirty="0"/>
          </a:p>
          <a:p>
            <a:r>
              <a:rPr lang="en-US" sz="2000" dirty="0"/>
              <a:t>Seconds in a Year = 31536000</a:t>
            </a:r>
          </a:p>
          <a:p>
            <a:r>
              <a:rPr lang="en-US" sz="2000" dirty="0"/>
              <a:t>No. of Years to crack AES with 128-bit Key = (3.4 x 10</a:t>
            </a:r>
            <a:r>
              <a:rPr lang="en-US" sz="2000" baseline="30000" dirty="0"/>
              <a:t>38</a:t>
            </a:r>
            <a:r>
              <a:rPr lang="en-US" sz="2000" dirty="0"/>
              <a:t>) / [(10.51 x 10</a:t>
            </a:r>
            <a:r>
              <a:rPr lang="en-US" sz="2000" baseline="30000" dirty="0"/>
              <a:t>12</a:t>
            </a:r>
            <a:r>
              <a:rPr lang="en-US" sz="2000" dirty="0"/>
              <a:t>) x 31536000]</a:t>
            </a:r>
            <a:br>
              <a:rPr lang="en-US" sz="2000" dirty="0"/>
            </a:br>
            <a:r>
              <a:rPr lang="en-US" sz="2000" dirty="0"/>
              <a:t>= (0.323 x 10</a:t>
            </a:r>
            <a:r>
              <a:rPr lang="en-US" sz="2000" baseline="30000" dirty="0"/>
              <a:t>26</a:t>
            </a:r>
            <a:r>
              <a:rPr lang="en-US" sz="2000" dirty="0"/>
              <a:t>)/31536000</a:t>
            </a:r>
            <a:br>
              <a:rPr lang="en-US" sz="2000" dirty="0"/>
            </a:br>
            <a:r>
              <a:rPr lang="en-US" sz="2000" dirty="0"/>
              <a:t>= 1.02 x 10</a:t>
            </a:r>
            <a:r>
              <a:rPr lang="en-US" sz="2000" baseline="30000" dirty="0"/>
              <a:t>18</a:t>
            </a:r>
            <a:r>
              <a:rPr lang="en-US" sz="2000" dirty="0"/>
              <a:t> years  = 1 billion billion years</a:t>
            </a:r>
          </a:p>
        </p:txBody>
      </p:sp>
      <p:pic>
        <p:nvPicPr>
          <p:cNvPr id="4" name="Picture 3"/>
          <p:cNvPicPr>
            <a:picLocks noChangeAspect="1"/>
          </p:cNvPicPr>
          <p:nvPr/>
        </p:nvPicPr>
        <p:blipFill>
          <a:blip r:embed="rId2"/>
          <a:stretch>
            <a:fillRect/>
          </a:stretch>
        </p:blipFill>
        <p:spPr>
          <a:xfrm>
            <a:off x="7694645" y="609600"/>
            <a:ext cx="4076700" cy="3834172"/>
          </a:xfrm>
          <a:prstGeom prst="rect">
            <a:avLst/>
          </a:prstGeom>
        </p:spPr>
      </p:pic>
      <p:pic>
        <p:nvPicPr>
          <p:cNvPr id="6" name="Picture 5"/>
          <p:cNvPicPr>
            <a:picLocks noChangeAspect="1"/>
          </p:cNvPicPr>
          <p:nvPr/>
        </p:nvPicPr>
        <p:blipFill>
          <a:blip r:embed="rId3"/>
          <a:stretch>
            <a:fillRect/>
          </a:stretch>
        </p:blipFill>
        <p:spPr>
          <a:xfrm>
            <a:off x="7669245" y="4957393"/>
            <a:ext cx="4102100" cy="1447800"/>
          </a:xfrm>
          <a:prstGeom prst="rect">
            <a:avLst/>
          </a:prstGeom>
        </p:spPr>
      </p:pic>
    </p:spTree>
    <p:extLst>
      <p:ext uri="{BB962C8B-B14F-4D97-AF65-F5344CB8AC3E}">
        <p14:creationId xmlns:p14="http://schemas.microsoft.com/office/powerpoint/2010/main" val="4223650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4295-C973-4B07-B560-777D94C56ADE}"/>
              </a:ext>
            </a:extLst>
          </p:cNvPr>
          <p:cNvSpPr>
            <a:spLocks noGrp="1"/>
          </p:cNvSpPr>
          <p:nvPr>
            <p:ph type="title"/>
          </p:nvPr>
        </p:nvSpPr>
        <p:spPr/>
        <p:txBody>
          <a:bodyPr/>
          <a:lstStyle/>
          <a:p>
            <a:r>
              <a:rPr lang="en-US" dirty="0"/>
              <a:t>Birthday attacks</a:t>
            </a:r>
          </a:p>
        </p:txBody>
      </p:sp>
      <p:sp>
        <p:nvSpPr>
          <p:cNvPr id="3" name="Content Placeholder 2">
            <a:extLst>
              <a:ext uri="{FF2B5EF4-FFF2-40B4-BE49-F238E27FC236}">
                <a16:creationId xmlns:a16="http://schemas.microsoft.com/office/drawing/2014/main" id="{0F3F6964-D1CF-4466-8572-C99F54589AAF}"/>
              </a:ext>
            </a:extLst>
          </p:cNvPr>
          <p:cNvSpPr>
            <a:spLocks noGrp="1"/>
          </p:cNvSpPr>
          <p:nvPr>
            <p:ph sz="half" idx="1"/>
          </p:nvPr>
        </p:nvSpPr>
        <p:spPr>
          <a:xfrm>
            <a:off x="685802" y="2142066"/>
            <a:ext cx="6310083" cy="3763433"/>
          </a:xfrm>
        </p:spPr>
        <p:txBody>
          <a:bodyPr>
            <a:noAutofit/>
          </a:bodyPr>
          <a:lstStyle/>
          <a:p>
            <a:r>
              <a:rPr lang="en-US" sz="2000" dirty="0"/>
              <a:t>Consider the scenario in which a teacher with a class of 30 students (n = 30) asks for everybody's birthday. What are the odds that two students have the </a:t>
            </a:r>
            <a:r>
              <a:rPr lang="en-US" sz="2000" i="1" dirty="0"/>
              <a:t>same </a:t>
            </a:r>
            <a:r>
              <a:rPr lang="en-US" sz="2000" dirty="0"/>
              <a:t>birthday?</a:t>
            </a:r>
          </a:p>
          <a:p>
            <a:r>
              <a:rPr lang="en-US" sz="2000" dirty="0"/>
              <a:t>Intuitively, this chance may seem small – 1 in 365. </a:t>
            </a:r>
          </a:p>
          <a:p>
            <a:pPr lvl="1"/>
            <a:r>
              <a:rPr lang="en-US" sz="2000" dirty="0"/>
              <a:t>Counter-intuitively, the probability that at least one student has the same birthday as any other student on any day is around 70% (for n = 30), from the formula: 1 – 365! / (365-n)!*365^n</a:t>
            </a:r>
          </a:p>
          <a:p>
            <a:r>
              <a:rPr lang="en-US" sz="2000" dirty="0"/>
              <a:t>If the teacher had picked a </a:t>
            </a:r>
            <a:r>
              <a:rPr lang="en-US" sz="2000" i="1" dirty="0"/>
              <a:t>specific</a:t>
            </a:r>
            <a:r>
              <a:rPr lang="en-US" sz="2000" dirty="0"/>
              <a:t> day, </a:t>
            </a:r>
            <a:r>
              <a:rPr lang="en-US" sz="2000" i="1" dirty="0"/>
              <a:t>then</a:t>
            </a:r>
            <a:r>
              <a:rPr lang="en-US" sz="2000" dirty="0"/>
              <a:t> the chance that at least one student was born on that specific day is 1 – (364/365)^n, about 7.9%</a:t>
            </a:r>
          </a:p>
        </p:txBody>
      </p:sp>
      <p:pic>
        <p:nvPicPr>
          <p:cNvPr id="6" name="Picture 2">
            <a:extLst>
              <a:ext uri="{FF2B5EF4-FFF2-40B4-BE49-F238E27FC236}">
                <a16:creationId xmlns:a16="http://schemas.microsoft.com/office/drawing/2014/main" id="{9701157F-A56B-4903-801D-37C519544B91}"/>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42211"/>
          <a:stretch/>
        </p:blipFill>
        <p:spPr bwMode="auto">
          <a:xfrm>
            <a:off x="7402071" y="2142067"/>
            <a:ext cx="3913629" cy="37684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8F00327-6B5F-46FC-89ED-F72ADEDC25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532"/>
          <a:stretch/>
        </p:blipFill>
        <p:spPr bwMode="auto">
          <a:xfrm>
            <a:off x="6995885" y="2142065"/>
            <a:ext cx="5196115" cy="376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39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29591-C098-47D5-81F2-F1861B968D78}"/>
              </a:ext>
            </a:extLst>
          </p:cNvPr>
          <p:cNvSpPr>
            <a:spLocks noGrp="1"/>
          </p:cNvSpPr>
          <p:nvPr>
            <p:ph type="title"/>
          </p:nvPr>
        </p:nvSpPr>
        <p:spPr/>
        <p:txBody>
          <a:bodyPr/>
          <a:lstStyle/>
          <a:p>
            <a:r>
              <a:rPr lang="en-US" dirty="0"/>
              <a:t>Birthday attacks</a:t>
            </a:r>
          </a:p>
        </p:txBody>
      </p:sp>
      <p:sp>
        <p:nvSpPr>
          <p:cNvPr id="3" name="Content Placeholder 2">
            <a:extLst>
              <a:ext uri="{FF2B5EF4-FFF2-40B4-BE49-F238E27FC236}">
                <a16:creationId xmlns:a16="http://schemas.microsoft.com/office/drawing/2014/main" id="{45EC13F4-2FE7-442E-92DF-CDB6344BFF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4761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Cryptography</a:t>
            </a:r>
          </a:p>
        </p:txBody>
      </p:sp>
      <p:sp>
        <p:nvSpPr>
          <p:cNvPr id="3" name="Content Placeholder 2"/>
          <p:cNvSpPr>
            <a:spLocks noGrp="1"/>
          </p:cNvSpPr>
          <p:nvPr>
            <p:ph idx="1"/>
          </p:nvPr>
        </p:nvSpPr>
        <p:spPr/>
        <p:txBody>
          <a:bodyPr>
            <a:noAutofit/>
          </a:bodyPr>
          <a:lstStyle/>
          <a:p>
            <a:r>
              <a:rPr lang="en-US" sz="2000" dirty="0"/>
              <a:t>Based on physics rather than mathematical difficulties</a:t>
            </a:r>
          </a:p>
          <a:p>
            <a:endParaRPr lang="en-US" sz="2000" dirty="0"/>
          </a:p>
          <a:p>
            <a:r>
              <a:rPr lang="en-US" sz="2000" dirty="0"/>
              <a:t>Used for integrity and to generate/distribute secret keys</a:t>
            </a:r>
          </a:p>
          <a:p>
            <a:endParaRPr lang="en-US" sz="2000" dirty="0"/>
          </a:p>
          <a:p>
            <a:r>
              <a:rPr lang="en-US" sz="2000" dirty="0"/>
              <a:t>Million times stronger than RSA in one millionth the time (uses qubit versus bit)</a:t>
            </a:r>
          </a:p>
          <a:p>
            <a:endParaRPr lang="en-US" sz="2000" dirty="0"/>
          </a:p>
          <a:p>
            <a:r>
              <a:rPr lang="en-US" sz="2000" dirty="0"/>
              <a:t>Heisenberg Uncertainty Principle</a:t>
            </a:r>
          </a:p>
          <a:p>
            <a:pPr lvl="1"/>
            <a:r>
              <a:rPr lang="en-US" sz="2000" dirty="0"/>
              <a:t>In the process of measuring results, the results change</a:t>
            </a:r>
          </a:p>
          <a:p>
            <a:pPr lvl="1"/>
            <a:r>
              <a:rPr lang="en-US" sz="2000" dirty="0"/>
              <a:t>If photons intercepted, photons will change polarity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71372"/>
          </a:xfrm>
          <a:prstGeom prst="rect">
            <a:avLst/>
          </a:prstGeom>
        </p:spPr>
      </p:pic>
    </p:spTree>
    <p:extLst>
      <p:ext uri="{BB962C8B-B14F-4D97-AF65-F5344CB8AC3E}">
        <p14:creationId xmlns:p14="http://schemas.microsoft.com/office/powerpoint/2010/main" val="27836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fer to caption">
            <a:extLst>
              <a:ext uri="{FF2B5EF4-FFF2-40B4-BE49-F238E27FC236}">
                <a16:creationId xmlns:a16="http://schemas.microsoft.com/office/drawing/2014/main" id="{D471107C-9711-440F-84F1-893790B61B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2032" y="10030"/>
            <a:ext cx="9367935" cy="684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301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3"/>
          <p:cNvSpPr>
            <a:spLocks noGrp="1" noChangeArrowheads="1"/>
          </p:cNvSpPr>
          <p:nvPr>
            <p:ph idx="1"/>
          </p:nvPr>
        </p:nvSpPr>
        <p:spPr/>
        <p:txBody>
          <a:bodyPr>
            <a:normAutofit/>
          </a:bodyPr>
          <a:lstStyle/>
          <a:p>
            <a:r>
              <a:rPr lang="en-US" sz="2000" dirty="0"/>
              <a:t>Developed to provide a standards for:</a:t>
            </a:r>
          </a:p>
          <a:p>
            <a:pPr lvl="1"/>
            <a:r>
              <a:rPr lang="en-US" sz="2000" dirty="0"/>
              <a:t>Key generation</a:t>
            </a:r>
          </a:p>
          <a:p>
            <a:pPr lvl="1"/>
            <a:endParaRPr lang="en-US" sz="2000" dirty="0"/>
          </a:p>
          <a:p>
            <a:pPr lvl="1"/>
            <a:r>
              <a:rPr lang="en-US" sz="2000" dirty="0"/>
              <a:t>Authentication</a:t>
            </a:r>
          </a:p>
          <a:p>
            <a:pPr lvl="1"/>
            <a:endParaRPr lang="en-US" sz="2000" dirty="0"/>
          </a:p>
          <a:p>
            <a:pPr lvl="1"/>
            <a:r>
              <a:rPr lang="en-US" sz="2000" dirty="0"/>
              <a:t>Distribution</a:t>
            </a:r>
          </a:p>
          <a:p>
            <a:pPr lvl="1"/>
            <a:endParaRPr lang="en-US" sz="2000" dirty="0"/>
          </a:p>
          <a:p>
            <a:pPr lvl="1"/>
            <a:r>
              <a:rPr lang="en-US" sz="2000" dirty="0"/>
              <a:t>Storage of Asymmetric Keys</a:t>
            </a:r>
          </a:p>
        </p:txBody>
      </p:sp>
      <p:sp>
        <p:nvSpPr>
          <p:cNvPr id="253954" name="Rectangle 2"/>
          <p:cNvSpPr>
            <a:spLocks noGrp="1" noChangeArrowheads="1"/>
          </p:cNvSpPr>
          <p:nvPr>
            <p:ph type="title"/>
          </p:nvPr>
        </p:nvSpPr>
        <p:spPr/>
        <p:txBody>
          <a:bodyPr/>
          <a:lstStyle/>
          <a:p>
            <a:r>
              <a:rPr lang="en-US" dirty="0"/>
              <a:t>Public Key Infrastructure (PKI)</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8836" y="2231497"/>
            <a:ext cx="2857500" cy="2857500"/>
          </a:xfrm>
          <a:prstGeom prst="rect">
            <a:avLst/>
          </a:prstGeom>
        </p:spPr>
      </p:pic>
    </p:spTree>
    <p:extLst>
      <p:ext uri="{BB962C8B-B14F-4D97-AF65-F5344CB8AC3E}">
        <p14:creationId xmlns:p14="http://schemas.microsoft.com/office/powerpoint/2010/main" val="34631134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3"/>
          <p:cNvSpPr>
            <a:spLocks noGrp="1" noChangeArrowheads="1"/>
          </p:cNvSpPr>
          <p:nvPr>
            <p:ph idx="1"/>
          </p:nvPr>
        </p:nvSpPr>
        <p:spPr/>
        <p:txBody>
          <a:bodyPr/>
          <a:lstStyle/>
          <a:p>
            <a:r>
              <a:rPr lang="en-US" dirty="0"/>
              <a:t>X.509 (PKI)</a:t>
            </a:r>
          </a:p>
          <a:p>
            <a:pPr lvl="1"/>
            <a:r>
              <a:rPr lang="en-US" dirty="0"/>
              <a:t>Most widely used standard for defining digital certificates</a:t>
            </a:r>
          </a:p>
          <a:p>
            <a:pPr lvl="1"/>
            <a:endParaRPr lang="en-US" dirty="0"/>
          </a:p>
          <a:p>
            <a:pPr lvl="1"/>
            <a:r>
              <a:rPr lang="en-US" dirty="0"/>
              <a:t>Defines what can go into a certificate, usage, authorities, etc.</a:t>
            </a:r>
          </a:p>
          <a:p>
            <a:pPr lvl="1"/>
            <a:endParaRPr lang="en-US" dirty="0"/>
          </a:p>
          <a:p>
            <a:pPr lvl="1"/>
            <a:r>
              <a:rPr lang="en-US" dirty="0"/>
              <a:t>Not used with Pretty Good Privacy (PGP) / GNU Privacy Guard (GPG)</a:t>
            </a:r>
          </a:p>
        </p:txBody>
      </p:sp>
      <p:sp>
        <p:nvSpPr>
          <p:cNvPr id="256002" name="Rectangle 2"/>
          <p:cNvSpPr>
            <a:spLocks noGrp="1" noChangeArrowheads="1"/>
          </p:cNvSpPr>
          <p:nvPr>
            <p:ph type="title"/>
          </p:nvPr>
        </p:nvSpPr>
        <p:spPr/>
        <p:txBody>
          <a:bodyPr>
            <a:normAutofit/>
          </a:bodyPr>
          <a:lstStyle/>
          <a:p>
            <a:r>
              <a:rPr lang="en-US" dirty="0"/>
              <a:t>Public Key Infrastructure (PKI) </a:t>
            </a:r>
          </a:p>
        </p:txBody>
      </p:sp>
      <p:pic>
        <p:nvPicPr>
          <p:cNvPr id="2" name="Picture 1"/>
          <p:cNvPicPr>
            <a:picLocks noChangeAspect="1"/>
          </p:cNvPicPr>
          <p:nvPr/>
        </p:nvPicPr>
        <p:blipFill>
          <a:blip r:embed="rId3" cstate="print"/>
          <a:stretch>
            <a:fillRect/>
          </a:stretch>
        </p:blipFill>
        <p:spPr>
          <a:xfrm>
            <a:off x="7699432" y="2065867"/>
            <a:ext cx="4046319" cy="4075325"/>
          </a:xfrm>
          <a:prstGeom prst="rect">
            <a:avLst/>
          </a:prstGeom>
        </p:spPr>
      </p:pic>
    </p:spTree>
    <p:extLst>
      <p:ext uri="{BB962C8B-B14F-4D97-AF65-F5344CB8AC3E}">
        <p14:creationId xmlns:p14="http://schemas.microsoft.com/office/powerpoint/2010/main" val="283386608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a:t>Binds a distinguished name to a public key</a:t>
            </a:r>
          </a:p>
          <a:p>
            <a:r>
              <a:rPr lang="en-US" sz="2000" dirty="0"/>
              <a:t>Distinguished name abbreviations:</a:t>
            </a:r>
          </a:p>
          <a:p>
            <a:pPr lvl="1"/>
            <a:r>
              <a:rPr lang="en-US" sz="2000" dirty="0" err="1"/>
              <a:t>Uid</a:t>
            </a:r>
            <a:r>
              <a:rPr lang="en-US" sz="2000" dirty="0"/>
              <a:t> –user ID</a:t>
            </a:r>
          </a:p>
          <a:p>
            <a:pPr lvl="1"/>
            <a:r>
              <a:rPr lang="en-US" sz="2000" dirty="0"/>
              <a:t>e – email address</a:t>
            </a:r>
          </a:p>
          <a:p>
            <a:pPr lvl="1"/>
            <a:r>
              <a:rPr lang="en-US" sz="2000" dirty="0" err="1"/>
              <a:t>cn</a:t>
            </a:r>
            <a:r>
              <a:rPr lang="en-US" sz="2000" dirty="0"/>
              <a:t> – the user’s common name</a:t>
            </a:r>
          </a:p>
          <a:p>
            <a:pPr lvl="1"/>
            <a:r>
              <a:rPr lang="en-US" sz="2000" dirty="0"/>
              <a:t>o – organization</a:t>
            </a:r>
          </a:p>
          <a:p>
            <a:pPr lvl="1"/>
            <a:r>
              <a:rPr lang="en-US" sz="2000" dirty="0"/>
              <a:t>c – country</a:t>
            </a:r>
          </a:p>
          <a:p>
            <a:r>
              <a:rPr lang="en-US" sz="2000" dirty="0"/>
              <a:t>Distinguished name is also used in the Lightweight Directory Access Protocol (LDAP)</a:t>
            </a:r>
          </a:p>
        </p:txBody>
      </p:sp>
      <p:sp>
        <p:nvSpPr>
          <p:cNvPr id="3" name="Title 2"/>
          <p:cNvSpPr>
            <a:spLocks noGrp="1"/>
          </p:cNvSpPr>
          <p:nvPr>
            <p:ph type="title"/>
          </p:nvPr>
        </p:nvSpPr>
        <p:spPr/>
        <p:txBody>
          <a:bodyPr/>
          <a:lstStyle/>
          <a:p>
            <a:r>
              <a:rPr lang="en-US" dirty="0"/>
              <a:t>X.509v3 Certificates</a:t>
            </a:r>
          </a:p>
        </p:txBody>
      </p:sp>
    </p:spTree>
    <p:extLst>
      <p:ext uri="{BB962C8B-B14F-4D97-AF65-F5344CB8AC3E}">
        <p14:creationId xmlns:p14="http://schemas.microsoft.com/office/powerpoint/2010/main" val="279301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3"/>
          <p:cNvSpPr>
            <a:spLocks noGrp="1" noChangeArrowheads="1"/>
          </p:cNvSpPr>
          <p:nvPr>
            <p:ph idx="1"/>
          </p:nvPr>
        </p:nvSpPr>
        <p:spPr/>
        <p:txBody>
          <a:bodyPr>
            <a:noAutofit/>
          </a:bodyPr>
          <a:lstStyle/>
          <a:p>
            <a:r>
              <a:rPr lang="en-US" sz="2000" dirty="0"/>
              <a:t>Certificate Authority (CA) </a:t>
            </a:r>
          </a:p>
          <a:p>
            <a:pPr lvl="1"/>
            <a:r>
              <a:rPr lang="en-US" sz="2000" dirty="0"/>
              <a:t>Creates certificates to authorized users</a:t>
            </a:r>
          </a:p>
          <a:p>
            <a:r>
              <a:rPr lang="en-US" sz="2000" dirty="0"/>
              <a:t>Registration Authority (RA)</a:t>
            </a:r>
          </a:p>
          <a:p>
            <a:pPr lvl="1"/>
            <a:r>
              <a:rPr lang="en-US" sz="2000" dirty="0"/>
              <a:t>Used to offload the work of the CAs</a:t>
            </a:r>
          </a:p>
          <a:p>
            <a:pPr lvl="1"/>
            <a:r>
              <a:rPr lang="en-US" sz="2000" dirty="0"/>
              <a:t>Validates subscriber’s identity</a:t>
            </a:r>
          </a:p>
          <a:p>
            <a:pPr lvl="1"/>
            <a:r>
              <a:rPr lang="en-US" sz="2000" dirty="0"/>
              <a:t>Distributes keys</a:t>
            </a:r>
          </a:p>
          <a:p>
            <a:r>
              <a:rPr lang="en-US" sz="2000" dirty="0"/>
              <a:t>Certificate Server</a:t>
            </a:r>
          </a:p>
          <a:p>
            <a:pPr lvl="1"/>
            <a:r>
              <a:rPr lang="en-US" sz="2000" dirty="0"/>
              <a:t>Maintains a database (repository) that stores the certificates</a:t>
            </a:r>
          </a:p>
        </p:txBody>
      </p:sp>
      <p:sp>
        <p:nvSpPr>
          <p:cNvPr id="258050" name="Rectangle 2"/>
          <p:cNvSpPr>
            <a:spLocks noGrp="1" noChangeArrowheads="1"/>
          </p:cNvSpPr>
          <p:nvPr>
            <p:ph type="title"/>
          </p:nvPr>
        </p:nvSpPr>
        <p:spPr/>
        <p:txBody>
          <a:bodyPr/>
          <a:lstStyle/>
          <a:p>
            <a:r>
              <a:rPr lang="en-US" dirty="0"/>
              <a:t>X.509v3 – Components</a:t>
            </a:r>
          </a:p>
        </p:txBody>
      </p:sp>
    </p:spTree>
    <p:extLst>
      <p:ext uri="{BB962C8B-B14F-4D97-AF65-F5344CB8AC3E}">
        <p14:creationId xmlns:p14="http://schemas.microsoft.com/office/powerpoint/2010/main" val="228439867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dirty="0"/>
              <a:t>Symmetric Algorithms</a:t>
            </a:r>
          </a:p>
        </p:txBody>
      </p:sp>
      <p:sp>
        <p:nvSpPr>
          <p:cNvPr id="338946" name="Rectangle 3"/>
          <p:cNvSpPr>
            <a:spLocks noGrp="1" noChangeArrowheads="1"/>
          </p:cNvSpPr>
          <p:nvPr>
            <p:ph sz="half" idx="1"/>
          </p:nvPr>
        </p:nvSpPr>
        <p:spPr>
          <a:xfrm>
            <a:off x="685802" y="2142067"/>
            <a:ext cx="5930024" cy="3649134"/>
          </a:xfrm>
        </p:spPr>
        <p:txBody>
          <a:bodyPr>
            <a:normAutofit/>
          </a:bodyPr>
          <a:lstStyle/>
          <a:p>
            <a:r>
              <a:rPr lang="en-US" sz="2000" dirty="0"/>
              <a:t>Two types of symmetric algorithms:</a:t>
            </a:r>
          </a:p>
          <a:p>
            <a:pPr lvl="1"/>
            <a:r>
              <a:rPr lang="en-US" sz="2000" dirty="0"/>
              <a:t>Stream Cipher / Stream Algorithm</a:t>
            </a:r>
          </a:p>
          <a:p>
            <a:pPr lvl="2"/>
            <a:r>
              <a:rPr lang="en-US" sz="2000" dirty="0"/>
              <a:t>Works on one bit (or byte) at a time</a:t>
            </a:r>
          </a:p>
          <a:p>
            <a:pPr lvl="1"/>
            <a:endParaRPr lang="en-US" sz="2000" dirty="0"/>
          </a:p>
          <a:p>
            <a:pPr lvl="1"/>
            <a:r>
              <a:rPr lang="en-US" sz="2000" dirty="0"/>
              <a:t>Block Cipher / Block Algorithm</a:t>
            </a:r>
          </a:p>
          <a:p>
            <a:pPr lvl="2"/>
            <a:r>
              <a:rPr lang="en-US" sz="2000" dirty="0"/>
              <a:t>Works on blocks of bits</a:t>
            </a:r>
          </a:p>
        </p:txBody>
      </p:sp>
      <p:pic>
        <p:nvPicPr>
          <p:cNvPr id="9" name="Picture 8" descr="blockcipherencrypt.png"/>
          <p:cNvPicPr>
            <a:picLocks noChangeAspect="1"/>
          </p:cNvPicPr>
          <p:nvPr/>
        </p:nvPicPr>
        <p:blipFill>
          <a:blip r:embed="rId3" cstate="print"/>
          <a:stretch>
            <a:fillRect/>
          </a:stretch>
        </p:blipFill>
        <p:spPr>
          <a:xfrm>
            <a:off x="7247504" y="3610165"/>
            <a:ext cx="2938044" cy="2485088"/>
          </a:xfrm>
          <a:prstGeom prst="rect">
            <a:avLst/>
          </a:prstGeom>
        </p:spPr>
      </p:pic>
      <p:pic>
        <p:nvPicPr>
          <p:cNvPr id="11" name="Content Placeholder 10" descr="imagesCAB8K5GY.jpg">
            <a:extLst>
              <a:ext uri="{FF2B5EF4-FFF2-40B4-BE49-F238E27FC236}">
                <a16:creationId xmlns:a16="http://schemas.microsoft.com/office/drawing/2014/main" id="{18479FF8-14E7-4D46-8B86-2C5BC1DF00AE}"/>
              </a:ext>
            </a:extLst>
          </p:cNvPr>
          <p:cNvPicPr>
            <a:picLocks noGrp="1" noChangeAspect="1"/>
          </p:cNvPicPr>
          <p:nvPr>
            <p:ph sz="half" idx="2"/>
          </p:nvPr>
        </p:nvPicPr>
        <p:blipFill>
          <a:blip r:embed="rId4" cstate="print"/>
          <a:stretch>
            <a:fillRect/>
          </a:stretch>
        </p:blipFill>
        <p:spPr>
          <a:xfrm>
            <a:off x="6615826" y="1884702"/>
            <a:ext cx="4201399" cy="1544298"/>
          </a:xfrm>
          <a:prstGeom prst="rect">
            <a:avLst/>
          </a:prstGeom>
        </p:spPr>
      </p:pic>
    </p:spTree>
    <p:extLst>
      <p:ext uri="{BB962C8B-B14F-4D97-AF65-F5344CB8AC3E}">
        <p14:creationId xmlns:p14="http://schemas.microsoft.com/office/powerpoint/2010/main" val="151916257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en-US" dirty="0"/>
              <a:t>PKI – Trust Models</a:t>
            </a:r>
          </a:p>
        </p:txBody>
      </p:sp>
      <p:sp>
        <p:nvSpPr>
          <p:cNvPr id="449538" name="Rectangle 3"/>
          <p:cNvSpPr>
            <a:spLocks noGrp="1" noChangeArrowheads="1"/>
          </p:cNvSpPr>
          <p:nvPr>
            <p:ph idx="1"/>
          </p:nvPr>
        </p:nvSpPr>
        <p:spPr/>
        <p:txBody>
          <a:bodyPr>
            <a:noAutofit/>
          </a:bodyPr>
          <a:lstStyle/>
          <a:p>
            <a:r>
              <a:rPr lang="en-US" sz="2000" dirty="0"/>
              <a:t>Establish a trust model when dealing with PKI environments</a:t>
            </a:r>
          </a:p>
          <a:p>
            <a:r>
              <a:rPr lang="en-US" sz="2000" dirty="0"/>
              <a:t>Four different types: </a:t>
            </a:r>
          </a:p>
          <a:p>
            <a:pPr lvl="1"/>
            <a:r>
              <a:rPr lang="en-US" sz="2000" dirty="0"/>
              <a:t>Single Authority Trust (also known as the third-party trust)</a:t>
            </a:r>
          </a:p>
          <a:p>
            <a:pPr lvl="1"/>
            <a:r>
              <a:rPr lang="en-US" sz="2000" dirty="0"/>
              <a:t>Hierarchical Trust</a:t>
            </a:r>
          </a:p>
          <a:p>
            <a:pPr lvl="1"/>
            <a:r>
              <a:rPr lang="en-US" sz="2000" dirty="0"/>
              <a:t>Hybrid Cross Certification</a:t>
            </a:r>
          </a:p>
          <a:p>
            <a:pPr lvl="1"/>
            <a:r>
              <a:rPr lang="en-US" sz="2000" dirty="0"/>
              <a:t>Web of Trust (aka the Mesh Model)</a:t>
            </a:r>
          </a:p>
          <a:p>
            <a:pPr lvl="1"/>
            <a:endParaRPr lang="en-US" sz="2000" dirty="0"/>
          </a:p>
        </p:txBody>
      </p:sp>
      <p:grpSp>
        <p:nvGrpSpPr>
          <p:cNvPr id="9" name="Group 8"/>
          <p:cNvGrpSpPr/>
          <p:nvPr/>
        </p:nvGrpSpPr>
        <p:grpSpPr>
          <a:xfrm>
            <a:off x="7145533" y="251645"/>
            <a:ext cx="2313482" cy="1763737"/>
            <a:chOff x="2438400" y="1419561"/>
            <a:chExt cx="7429500" cy="4908214"/>
          </a:xfrm>
        </p:grpSpPr>
        <p:sp>
          <p:nvSpPr>
            <p:cNvPr id="10" name="AutoShape 9"/>
            <p:cNvSpPr>
              <a:spLocks noChangeArrowheads="1"/>
            </p:cNvSpPr>
            <p:nvPr/>
          </p:nvSpPr>
          <p:spPr bwMode="auto">
            <a:xfrm rot="18975267">
              <a:off x="3848100" y="4308475"/>
              <a:ext cx="1919288" cy="304800"/>
            </a:xfrm>
            <a:prstGeom prst="leftRightArrow">
              <a:avLst>
                <a:gd name="adj1" fmla="val 50000"/>
                <a:gd name="adj2" fmla="val 125938"/>
              </a:avLst>
            </a:prstGeom>
            <a:solidFill>
              <a:schemeClr val="accent1"/>
            </a:solidFill>
            <a:ln w="9525">
              <a:no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endParaRPr>
            </a:p>
          </p:txBody>
        </p:sp>
        <p:sp>
          <p:nvSpPr>
            <p:cNvPr id="11" name="AutoShape 10"/>
            <p:cNvSpPr>
              <a:spLocks noChangeArrowheads="1"/>
            </p:cNvSpPr>
            <p:nvPr/>
          </p:nvSpPr>
          <p:spPr bwMode="auto">
            <a:xfrm rot="13146116">
              <a:off x="6237288" y="4286250"/>
              <a:ext cx="2220912" cy="304800"/>
            </a:xfrm>
            <a:prstGeom prst="leftRightArrow">
              <a:avLst>
                <a:gd name="adj1" fmla="val 50000"/>
                <a:gd name="adj2" fmla="val 145729"/>
              </a:avLst>
            </a:prstGeom>
            <a:solidFill>
              <a:schemeClr val="accent1"/>
            </a:solidFill>
            <a:ln w="9525">
              <a:no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endParaRPr>
            </a:p>
          </p:txBody>
        </p:sp>
        <p:sp>
          <p:nvSpPr>
            <p:cNvPr id="12" name="AutoShape 11"/>
            <p:cNvSpPr>
              <a:spLocks noChangeArrowheads="1"/>
            </p:cNvSpPr>
            <p:nvPr/>
          </p:nvSpPr>
          <p:spPr bwMode="auto">
            <a:xfrm>
              <a:off x="4343400" y="5429250"/>
              <a:ext cx="3657600" cy="304800"/>
            </a:xfrm>
            <a:prstGeom prst="leftRightArrow">
              <a:avLst>
                <a:gd name="adj1" fmla="val 50000"/>
                <a:gd name="adj2" fmla="val 240000"/>
              </a:avLst>
            </a:prstGeom>
            <a:solidFill>
              <a:schemeClr val="accent1"/>
            </a:solidFill>
            <a:ln w="9525">
              <a:no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endParaRPr>
            </a:p>
          </p:txBody>
        </p:sp>
        <p:pic>
          <p:nvPicPr>
            <p:cNvPr id="13" name="Picture 15" descr="j0433942"/>
            <p:cNvPicPr>
              <a:picLocks noChangeAspect="1" noChangeArrowheads="1"/>
            </p:cNvPicPr>
            <p:nvPr/>
          </p:nvPicPr>
          <p:blipFill>
            <a:blip r:embed="rId3" cstate="print"/>
            <a:srcRect/>
            <a:stretch>
              <a:fillRect/>
            </a:stretch>
          </p:blipFill>
          <p:spPr bwMode="auto">
            <a:xfrm>
              <a:off x="2438400" y="4613275"/>
              <a:ext cx="1714500" cy="1714500"/>
            </a:xfrm>
            <a:prstGeom prst="rect">
              <a:avLst/>
            </a:prstGeom>
            <a:noFill/>
            <a:ln w="9525">
              <a:noFill/>
              <a:miter lim="800000"/>
              <a:headEnd/>
              <a:tailEnd/>
            </a:ln>
          </p:spPr>
        </p:pic>
        <p:pic>
          <p:nvPicPr>
            <p:cNvPr id="14" name="Picture 18" descr="MCj04339440000[1]"/>
            <p:cNvPicPr>
              <a:picLocks noChangeAspect="1" noChangeArrowheads="1"/>
            </p:cNvPicPr>
            <p:nvPr/>
          </p:nvPicPr>
          <p:blipFill>
            <a:blip r:embed="rId4" cstate="print"/>
            <a:srcRect/>
            <a:stretch>
              <a:fillRect/>
            </a:stretch>
          </p:blipFill>
          <p:spPr bwMode="auto">
            <a:xfrm>
              <a:off x="8153400" y="4608513"/>
              <a:ext cx="1714500" cy="1714500"/>
            </a:xfrm>
            <a:prstGeom prst="rect">
              <a:avLst/>
            </a:prstGeom>
            <a:noFill/>
            <a:ln w="9525">
              <a:noFill/>
              <a:miter lim="800000"/>
              <a:headEnd/>
              <a:tailEnd/>
            </a:ln>
          </p:spPr>
        </p:pic>
        <p:pic>
          <p:nvPicPr>
            <p:cNvPr id="15" name="Picture 20" descr="MCj04247920000[1]"/>
            <p:cNvPicPr>
              <a:picLocks noChangeAspect="1" noChangeArrowheads="1"/>
            </p:cNvPicPr>
            <p:nvPr/>
          </p:nvPicPr>
          <p:blipFill>
            <a:blip r:embed="rId5" cstate="print"/>
            <a:srcRect/>
            <a:stretch>
              <a:fillRect/>
            </a:stretch>
          </p:blipFill>
          <p:spPr bwMode="auto">
            <a:xfrm>
              <a:off x="5410200" y="2000250"/>
              <a:ext cx="1631950" cy="1778000"/>
            </a:xfrm>
            <a:prstGeom prst="rect">
              <a:avLst/>
            </a:prstGeom>
            <a:noFill/>
            <a:ln w="9525">
              <a:noFill/>
              <a:miter lim="800000"/>
              <a:headEnd/>
              <a:tailEnd/>
            </a:ln>
          </p:spPr>
        </p:pic>
        <p:sp>
          <p:nvSpPr>
            <p:cNvPr id="16" name="Text Box 7"/>
            <p:cNvSpPr txBox="1">
              <a:spLocks noChangeArrowheads="1"/>
            </p:cNvSpPr>
            <p:nvPr/>
          </p:nvSpPr>
          <p:spPr bwMode="auto">
            <a:xfrm>
              <a:off x="4939308" y="1419561"/>
              <a:ext cx="1874307" cy="770846"/>
            </a:xfrm>
            <a:prstGeom prst="rect">
              <a:avLst/>
            </a:prstGeom>
            <a:noFill/>
            <a:ln w="9525">
              <a:noFill/>
              <a:miter lim="800000"/>
              <a:headEnd/>
              <a:tailEnd/>
            </a:ln>
          </p:spPr>
          <p:txBody>
            <a:bodyPr wrap="square">
              <a:spAutoFit/>
            </a:bodyPr>
            <a:lstStyle/>
            <a:p>
              <a:pPr algn="ctr" eaLnBrk="0" hangingPunct="0">
                <a:spcBef>
                  <a:spcPct val="50000"/>
                </a:spcBef>
              </a:pPr>
              <a:r>
                <a:rPr lang="en-US" sz="1200" dirty="0">
                  <a:latin typeface="Arial Rounded MT Bold" pitchFamily="34" charset="0"/>
                </a:rPr>
                <a:t>CA</a:t>
              </a:r>
            </a:p>
          </p:txBody>
        </p:sp>
      </p:grpSp>
      <p:grpSp>
        <p:nvGrpSpPr>
          <p:cNvPr id="17" name="Group 16"/>
          <p:cNvGrpSpPr/>
          <p:nvPr/>
        </p:nvGrpSpPr>
        <p:grpSpPr>
          <a:xfrm>
            <a:off x="8325013" y="5059763"/>
            <a:ext cx="2919963" cy="1642672"/>
            <a:chOff x="2132014" y="1828800"/>
            <a:chExt cx="5238749" cy="3276600"/>
          </a:xfrm>
        </p:grpSpPr>
        <p:sp>
          <p:nvSpPr>
            <p:cNvPr id="18" name="Text Box 17"/>
            <p:cNvSpPr txBox="1">
              <a:spLocks noChangeArrowheads="1"/>
            </p:cNvSpPr>
            <p:nvPr/>
          </p:nvSpPr>
          <p:spPr bwMode="auto">
            <a:xfrm>
              <a:off x="3886201" y="3119440"/>
              <a:ext cx="2247901" cy="552524"/>
            </a:xfrm>
            <a:prstGeom prst="rect">
              <a:avLst/>
            </a:prstGeom>
            <a:noFill/>
            <a:ln w="9525" algn="ctr">
              <a:noFill/>
              <a:miter lim="800000"/>
              <a:headEnd/>
              <a:tailEnd/>
            </a:ln>
          </p:spPr>
          <p:txBody>
            <a:bodyPr>
              <a:spAutoFit/>
            </a:bodyPr>
            <a:lstStyle/>
            <a:p>
              <a:pPr eaLnBrk="0" hangingPunct="0">
                <a:spcBef>
                  <a:spcPct val="50000"/>
                </a:spcBef>
                <a:defRPr/>
              </a:pPr>
              <a:r>
                <a:rPr lang="en-US" sz="1200" dirty="0"/>
                <a:t>Intermediate CA</a:t>
              </a:r>
            </a:p>
          </p:txBody>
        </p:sp>
        <p:pic>
          <p:nvPicPr>
            <p:cNvPr id="19" name="Picture 31" descr="MCj04247920000[1]"/>
            <p:cNvPicPr>
              <a:picLocks noChangeAspect="1" noChangeArrowheads="1"/>
            </p:cNvPicPr>
            <p:nvPr/>
          </p:nvPicPr>
          <p:blipFill>
            <a:blip r:embed="rId5" cstate="print"/>
            <a:srcRect/>
            <a:stretch>
              <a:fillRect/>
            </a:stretch>
          </p:blipFill>
          <p:spPr bwMode="auto">
            <a:xfrm>
              <a:off x="2132014" y="1828800"/>
              <a:ext cx="839787" cy="914400"/>
            </a:xfrm>
            <a:prstGeom prst="rect">
              <a:avLst/>
            </a:prstGeom>
            <a:noFill/>
            <a:ln w="9525">
              <a:noFill/>
              <a:miter lim="800000"/>
              <a:headEnd/>
              <a:tailEnd/>
            </a:ln>
          </p:spPr>
        </p:pic>
        <p:pic>
          <p:nvPicPr>
            <p:cNvPr id="20" name="Picture 46" descr="MCj04247920000[1]"/>
            <p:cNvPicPr>
              <a:picLocks noChangeAspect="1" noChangeArrowheads="1"/>
            </p:cNvPicPr>
            <p:nvPr/>
          </p:nvPicPr>
          <p:blipFill>
            <a:blip r:embed="rId5" cstate="print"/>
            <a:srcRect/>
            <a:stretch>
              <a:fillRect/>
            </a:stretch>
          </p:blipFill>
          <p:spPr bwMode="auto">
            <a:xfrm>
              <a:off x="2613025" y="4191000"/>
              <a:ext cx="839788" cy="914400"/>
            </a:xfrm>
            <a:prstGeom prst="rect">
              <a:avLst/>
            </a:prstGeom>
            <a:noFill/>
            <a:ln w="9525">
              <a:noFill/>
              <a:miter lim="800000"/>
              <a:headEnd/>
              <a:tailEnd/>
            </a:ln>
          </p:spPr>
        </p:pic>
        <p:pic>
          <p:nvPicPr>
            <p:cNvPr id="21" name="Picture 48" descr="MCj04247920000[1]"/>
            <p:cNvPicPr>
              <a:picLocks noChangeAspect="1" noChangeArrowheads="1"/>
            </p:cNvPicPr>
            <p:nvPr/>
          </p:nvPicPr>
          <p:blipFill>
            <a:blip r:embed="rId5" cstate="print"/>
            <a:srcRect/>
            <a:stretch>
              <a:fillRect/>
            </a:stretch>
          </p:blipFill>
          <p:spPr bwMode="auto">
            <a:xfrm>
              <a:off x="3579814" y="4191000"/>
              <a:ext cx="839787" cy="914400"/>
            </a:xfrm>
            <a:prstGeom prst="rect">
              <a:avLst/>
            </a:prstGeom>
            <a:noFill/>
            <a:ln w="9525">
              <a:noFill/>
              <a:miter lim="800000"/>
              <a:headEnd/>
              <a:tailEnd/>
            </a:ln>
          </p:spPr>
        </p:pic>
        <p:pic>
          <p:nvPicPr>
            <p:cNvPr id="22" name="Picture 49" descr="MCj04247920000[1]"/>
            <p:cNvPicPr>
              <a:picLocks noChangeAspect="1" noChangeArrowheads="1"/>
            </p:cNvPicPr>
            <p:nvPr/>
          </p:nvPicPr>
          <p:blipFill>
            <a:blip r:embed="rId5" cstate="print"/>
            <a:srcRect/>
            <a:stretch>
              <a:fillRect/>
            </a:stretch>
          </p:blipFill>
          <p:spPr bwMode="auto">
            <a:xfrm>
              <a:off x="5562600" y="3886200"/>
              <a:ext cx="839788" cy="914400"/>
            </a:xfrm>
            <a:prstGeom prst="rect">
              <a:avLst/>
            </a:prstGeom>
            <a:noFill/>
            <a:ln w="9525">
              <a:noFill/>
              <a:miter lim="800000"/>
              <a:headEnd/>
              <a:tailEnd/>
            </a:ln>
          </p:spPr>
        </p:pic>
        <p:pic>
          <p:nvPicPr>
            <p:cNvPr id="23" name="Picture 50" descr="MCj04247920000[1]"/>
            <p:cNvPicPr>
              <a:picLocks noChangeAspect="1" noChangeArrowheads="1"/>
            </p:cNvPicPr>
            <p:nvPr/>
          </p:nvPicPr>
          <p:blipFill>
            <a:blip r:embed="rId5" cstate="print"/>
            <a:srcRect/>
            <a:stretch>
              <a:fillRect/>
            </a:stretch>
          </p:blipFill>
          <p:spPr bwMode="auto">
            <a:xfrm>
              <a:off x="6530975" y="3886200"/>
              <a:ext cx="839788" cy="914400"/>
            </a:xfrm>
            <a:prstGeom prst="rect">
              <a:avLst/>
            </a:prstGeom>
            <a:noFill/>
            <a:ln w="9525">
              <a:noFill/>
              <a:miter lim="800000"/>
              <a:headEnd/>
              <a:tailEnd/>
            </a:ln>
          </p:spPr>
        </p:pic>
        <p:pic>
          <p:nvPicPr>
            <p:cNvPr id="24" name="Picture 53" descr="MCj04247920000[1]"/>
            <p:cNvPicPr>
              <a:picLocks noChangeAspect="1" noChangeArrowheads="1"/>
            </p:cNvPicPr>
            <p:nvPr/>
          </p:nvPicPr>
          <p:blipFill>
            <a:blip r:embed="rId5" cstate="print"/>
            <a:srcRect/>
            <a:stretch>
              <a:fillRect/>
            </a:stretch>
          </p:blipFill>
          <p:spPr bwMode="auto">
            <a:xfrm>
              <a:off x="3122614" y="3048000"/>
              <a:ext cx="839787" cy="914400"/>
            </a:xfrm>
            <a:prstGeom prst="rect">
              <a:avLst/>
            </a:prstGeom>
            <a:noFill/>
            <a:ln w="9525">
              <a:noFill/>
              <a:miter lim="800000"/>
              <a:headEnd/>
              <a:tailEnd/>
            </a:ln>
          </p:spPr>
        </p:pic>
        <p:pic>
          <p:nvPicPr>
            <p:cNvPr id="25" name="Picture 54" descr="MCj04247920000[1]"/>
            <p:cNvPicPr>
              <a:picLocks noChangeAspect="1" noChangeArrowheads="1"/>
            </p:cNvPicPr>
            <p:nvPr/>
          </p:nvPicPr>
          <p:blipFill>
            <a:blip r:embed="rId5" cstate="print"/>
            <a:srcRect/>
            <a:stretch>
              <a:fillRect/>
            </a:stretch>
          </p:blipFill>
          <p:spPr bwMode="auto">
            <a:xfrm>
              <a:off x="6018214" y="2743200"/>
              <a:ext cx="839787" cy="914400"/>
            </a:xfrm>
            <a:prstGeom prst="rect">
              <a:avLst/>
            </a:prstGeom>
            <a:noFill/>
            <a:ln w="9525">
              <a:noFill/>
              <a:miter lim="800000"/>
              <a:headEnd/>
              <a:tailEnd/>
            </a:ln>
          </p:spPr>
        </p:pic>
        <p:cxnSp>
          <p:nvCxnSpPr>
            <p:cNvPr id="26" name="AutoShape 58"/>
            <p:cNvCxnSpPr>
              <a:cxnSpLocks noChangeShapeType="1"/>
            </p:cNvCxnSpPr>
            <p:nvPr/>
          </p:nvCxnSpPr>
          <p:spPr bwMode="auto">
            <a:xfrm>
              <a:off x="2847975" y="2119313"/>
              <a:ext cx="3163888" cy="838200"/>
            </a:xfrm>
            <a:prstGeom prst="straightConnector1">
              <a:avLst/>
            </a:prstGeom>
            <a:noFill/>
            <a:ln w="28575">
              <a:solidFill>
                <a:schemeClr val="accent2"/>
              </a:solidFill>
              <a:round/>
              <a:headEnd/>
              <a:tailEnd/>
            </a:ln>
          </p:spPr>
        </p:cxnSp>
        <p:sp>
          <p:nvSpPr>
            <p:cNvPr id="27" name="Text Box 16"/>
            <p:cNvSpPr txBox="1">
              <a:spLocks noChangeArrowheads="1"/>
            </p:cNvSpPr>
            <p:nvPr/>
          </p:nvSpPr>
          <p:spPr bwMode="auto">
            <a:xfrm>
              <a:off x="2819399" y="2362201"/>
              <a:ext cx="1600200" cy="552524"/>
            </a:xfrm>
            <a:prstGeom prst="rect">
              <a:avLst/>
            </a:prstGeom>
            <a:noFill/>
            <a:ln w="9525">
              <a:noFill/>
              <a:miter lim="800000"/>
              <a:headEnd/>
              <a:tailEnd/>
            </a:ln>
          </p:spPr>
          <p:txBody>
            <a:bodyPr>
              <a:spAutoFit/>
            </a:bodyPr>
            <a:lstStyle/>
            <a:p>
              <a:pPr eaLnBrk="0" hangingPunct="0">
                <a:spcBef>
                  <a:spcPct val="50000"/>
                </a:spcBef>
                <a:defRPr/>
              </a:pPr>
              <a:r>
                <a:rPr lang="en-US" sz="1200" dirty="0"/>
                <a:t> Root CA</a:t>
              </a:r>
            </a:p>
          </p:txBody>
        </p:sp>
        <p:cxnSp>
          <p:nvCxnSpPr>
            <p:cNvPr id="28" name="AutoShape 60"/>
            <p:cNvCxnSpPr>
              <a:cxnSpLocks noChangeShapeType="1"/>
            </p:cNvCxnSpPr>
            <p:nvPr/>
          </p:nvCxnSpPr>
          <p:spPr bwMode="auto">
            <a:xfrm rot="16140000" flipH="1">
              <a:off x="2620963" y="2711450"/>
              <a:ext cx="520700" cy="457200"/>
            </a:xfrm>
            <a:prstGeom prst="straightConnector1">
              <a:avLst/>
            </a:prstGeom>
            <a:noFill/>
            <a:ln w="28575">
              <a:solidFill>
                <a:schemeClr val="accent2"/>
              </a:solidFill>
              <a:round/>
              <a:headEnd/>
              <a:tailEnd/>
            </a:ln>
          </p:spPr>
        </p:cxnSp>
        <p:cxnSp>
          <p:nvCxnSpPr>
            <p:cNvPr id="29" name="AutoShape 65"/>
            <p:cNvCxnSpPr>
              <a:cxnSpLocks noChangeShapeType="1"/>
            </p:cNvCxnSpPr>
            <p:nvPr/>
          </p:nvCxnSpPr>
          <p:spPr bwMode="auto">
            <a:xfrm flipH="1">
              <a:off x="3033713" y="3962400"/>
              <a:ext cx="387350" cy="228600"/>
            </a:xfrm>
            <a:prstGeom prst="straightConnector1">
              <a:avLst/>
            </a:prstGeom>
            <a:noFill/>
            <a:ln w="28575">
              <a:solidFill>
                <a:schemeClr val="accent2"/>
              </a:solidFill>
              <a:round/>
              <a:headEnd/>
              <a:tailEnd/>
            </a:ln>
          </p:spPr>
        </p:cxnSp>
        <p:cxnSp>
          <p:nvCxnSpPr>
            <p:cNvPr id="30" name="AutoShape 66"/>
            <p:cNvCxnSpPr>
              <a:cxnSpLocks noChangeShapeType="1"/>
            </p:cNvCxnSpPr>
            <p:nvPr/>
          </p:nvCxnSpPr>
          <p:spPr bwMode="auto">
            <a:xfrm>
              <a:off x="3421064" y="3962400"/>
              <a:ext cx="579437" cy="228600"/>
            </a:xfrm>
            <a:prstGeom prst="straightConnector1">
              <a:avLst/>
            </a:prstGeom>
            <a:noFill/>
            <a:ln w="28575">
              <a:solidFill>
                <a:schemeClr val="accent2"/>
              </a:solidFill>
              <a:round/>
              <a:headEnd/>
              <a:tailEnd/>
            </a:ln>
          </p:spPr>
        </p:cxnSp>
        <p:cxnSp>
          <p:nvCxnSpPr>
            <p:cNvPr id="31" name="AutoShape 67"/>
            <p:cNvCxnSpPr>
              <a:cxnSpLocks noChangeShapeType="1"/>
            </p:cNvCxnSpPr>
            <p:nvPr/>
          </p:nvCxnSpPr>
          <p:spPr bwMode="auto">
            <a:xfrm flipH="1">
              <a:off x="5983289" y="3657600"/>
              <a:ext cx="434975" cy="228600"/>
            </a:xfrm>
            <a:prstGeom prst="straightConnector1">
              <a:avLst/>
            </a:prstGeom>
            <a:noFill/>
            <a:ln w="28575">
              <a:solidFill>
                <a:schemeClr val="accent2"/>
              </a:solidFill>
              <a:round/>
              <a:headEnd/>
              <a:tailEnd/>
            </a:ln>
          </p:spPr>
        </p:cxnSp>
        <p:cxnSp>
          <p:nvCxnSpPr>
            <p:cNvPr id="32" name="AutoShape 68"/>
            <p:cNvCxnSpPr>
              <a:cxnSpLocks noChangeShapeType="1"/>
            </p:cNvCxnSpPr>
            <p:nvPr/>
          </p:nvCxnSpPr>
          <p:spPr bwMode="auto">
            <a:xfrm>
              <a:off x="6418263" y="3657600"/>
              <a:ext cx="533400" cy="228600"/>
            </a:xfrm>
            <a:prstGeom prst="straightConnector1">
              <a:avLst/>
            </a:prstGeom>
            <a:noFill/>
            <a:ln w="28575">
              <a:solidFill>
                <a:schemeClr val="accent2"/>
              </a:solidFill>
              <a:round/>
              <a:headEnd/>
              <a:tailEnd/>
            </a:ln>
          </p:spPr>
        </p:cxnSp>
        <p:sp>
          <p:nvSpPr>
            <p:cNvPr id="33" name="Text Box 17"/>
            <p:cNvSpPr txBox="1">
              <a:spLocks noChangeArrowheads="1"/>
            </p:cNvSpPr>
            <p:nvPr/>
          </p:nvSpPr>
          <p:spPr bwMode="auto">
            <a:xfrm>
              <a:off x="4391023" y="4370389"/>
              <a:ext cx="1219200" cy="552524"/>
            </a:xfrm>
            <a:prstGeom prst="rect">
              <a:avLst/>
            </a:prstGeom>
            <a:noFill/>
            <a:ln w="9525" algn="ctr">
              <a:noFill/>
              <a:miter lim="800000"/>
              <a:headEnd/>
              <a:tailEnd/>
            </a:ln>
          </p:spPr>
          <p:txBody>
            <a:bodyPr>
              <a:spAutoFit/>
            </a:bodyPr>
            <a:lstStyle/>
            <a:p>
              <a:pPr eaLnBrk="0" hangingPunct="0">
                <a:spcBef>
                  <a:spcPct val="50000"/>
                </a:spcBef>
                <a:defRPr/>
              </a:pPr>
              <a:r>
                <a:rPr lang="en-US" sz="1200" dirty="0"/>
                <a:t>Leaf CA</a:t>
              </a:r>
            </a:p>
          </p:txBody>
        </p:sp>
      </p:grpSp>
      <p:grpSp>
        <p:nvGrpSpPr>
          <p:cNvPr id="34" name="Group 33"/>
          <p:cNvGrpSpPr/>
          <p:nvPr/>
        </p:nvGrpSpPr>
        <p:grpSpPr>
          <a:xfrm>
            <a:off x="7199448" y="3360071"/>
            <a:ext cx="4801227" cy="1502049"/>
            <a:chOff x="2354263" y="4063083"/>
            <a:chExt cx="7543800" cy="2098675"/>
          </a:xfrm>
        </p:grpSpPr>
        <p:sp>
          <p:nvSpPr>
            <p:cNvPr id="35" name="Line 28"/>
            <p:cNvSpPr>
              <a:spLocks noChangeShapeType="1"/>
            </p:cNvSpPr>
            <p:nvPr/>
          </p:nvSpPr>
          <p:spPr bwMode="auto">
            <a:xfrm>
              <a:off x="4343401" y="4800600"/>
              <a:ext cx="3565525" cy="0"/>
            </a:xfrm>
            <a:prstGeom prst="line">
              <a:avLst/>
            </a:prstGeom>
            <a:solidFill>
              <a:srgbClr val="AC3EC1"/>
            </a:solidFill>
            <a:ln w="57150">
              <a:solidFill>
                <a:srgbClr val="AC3EC1"/>
              </a:solidFill>
              <a:round/>
              <a:headEnd type="triangle" w="med" len="med"/>
              <a:tailEnd type="triangle" w="med" len="med"/>
            </a:ln>
            <a:effectLst/>
          </p:spPr>
          <p:txBody>
            <a:bodyPr/>
            <a:lstStyle/>
            <a:p>
              <a:pPr algn="ctr">
                <a:defRPr/>
              </a:pPr>
              <a:endParaRPr lang="en-US" sz="1200" dirty="0">
                <a:effectLst>
                  <a:outerShdw blurRad="38100" dist="38100" dir="2700000" algn="tl">
                    <a:srgbClr val="000000">
                      <a:alpha val="43137"/>
                    </a:srgbClr>
                  </a:outerShdw>
                </a:effectLst>
              </a:endParaRPr>
            </a:p>
          </p:txBody>
        </p:sp>
        <p:grpSp>
          <p:nvGrpSpPr>
            <p:cNvPr id="36" name="Group 35"/>
            <p:cNvGrpSpPr/>
            <p:nvPr/>
          </p:nvGrpSpPr>
          <p:grpSpPr>
            <a:xfrm>
              <a:off x="2354263" y="4063083"/>
              <a:ext cx="7543800" cy="2098675"/>
              <a:chOff x="2362200" y="4168775"/>
              <a:chExt cx="7543800" cy="2098675"/>
            </a:xfrm>
          </p:grpSpPr>
          <p:sp>
            <p:nvSpPr>
              <p:cNvPr id="37" name="Text Box 29"/>
              <p:cNvSpPr txBox="1">
                <a:spLocks noChangeArrowheads="1"/>
              </p:cNvSpPr>
              <p:nvPr/>
            </p:nvSpPr>
            <p:spPr bwMode="auto">
              <a:xfrm>
                <a:off x="4186237" y="4337387"/>
                <a:ext cx="3959036" cy="387025"/>
              </a:xfrm>
              <a:prstGeom prst="rect">
                <a:avLst/>
              </a:prstGeom>
              <a:noFill/>
              <a:ln w="9525">
                <a:noFill/>
                <a:miter lim="800000"/>
                <a:headEnd/>
                <a:tailEnd/>
              </a:ln>
            </p:spPr>
            <p:txBody>
              <a:bodyPr wrap="square">
                <a:spAutoFit/>
              </a:bodyPr>
              <a:lstStyle/>
              <a:p>
                <a:pPr algn="ctr" eaLnBrk="0" hangingPunct="0">
                  <a:spcBef>
                    <a:spcPct val="50000"/>
                  </a:spcBef>
                  <a:defRPr/>
                </a:pPr>
                <a:r>
                  <a:rPr lang="en-US" sz="1200" b="1" dirty="0">
                    <a:latin typeface="Trebuchet MS"/>
                  </a:rPr>
                  <a:t>Trust between Root CAs</a:t>
                </a:r>
              </a:p>
            </p:txBody>
          </p:sp>
          <p:grpSp>
            <p:nvGrpSpPr>
              <p:cNvPr id="38" name="Group 41"/>
              <p:cNvGrpSpPr>
                <a:grpSpLocks/>
              </p:cNvGrpSpPr>
              <p:nvPr/>
            </p:nvGrpSpPr>
            <p:grpSpPr bwMode="auto">
              <a:xfrm>
                <a:off x="2362200" y="4168775"/>
                <a:ext cx="2743200" cy="2098675"/>
                <a:chOff x="432" y="2434"/>
                <a:chExt cx="1728" cy="1322"/>
              </a:xfrm>
            </p:grpSpPr>
            <p:sp>
              <p:nvSpPr>
                <p:cNvPr id="47" name="AutoShape 33"/>
                <p:cNvSpPr>
                  <a:spLocks noChangeArrowheads="1"/>
                </p:cNvSpPr>
                <p:nvPr/>
              </p:nvSpPr>
              <p:spPr bwMode="auto">
                <a:xfrm rot="-2624733">
                  <a:off x="756" y="3247"/>
                  <a:ext cx="447" cy="76"/>
                </a:xfrm>
                <a:prstGeom prst="leftRightArrow">
                  <a:avLst>
                    <a:gd name="adj1" fmla="val 50000"/>
                    <a:gd name="adj2" fmla="val 117632"/>
                  </a:avLst>
                </a:prstGeom>
                <a:solidFill>
                  <a:srgbClr val="AC3EC1"/>
                </a:solidFill>
                <a:ln w="9525">
                  <a:no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endParaRPr>
                </a:p>
              </p:txBody>
            </p:sp>
            <p:sp>
              <p:nvSpPr>
                <p:cNvPr id="48" name="AutoShape 34"/>
                <p:cNvSpPr>
                  <a:spLocks noChangeArrowheads="1"/>
                </p:cNvSpPr>
                <p:nvPr/>
              </p:nvSpPr>
              <p:spPr bwMode="auto">
                <a:xfrm rot="-8453884">
                  <a:off x="1313" y="3241"/>
                  <a:ext cx="518" cy="77"/>
                </a:xfrm>
                <a:prstGeom prst="leftRightArrow">
                  <a:avLst>
                    <a:gd name="adj1" fmla="val 50000"/>
                    <a:gd name="adj2" fmla="val 134545"/>
                  </a:avLst>
                </a:prstGeom>
                <a:solidFill>
                  <a:srgbClr val="AC3EC1"/>
                </a:solidFill>
                <a:ln w="9525">
                  <a:no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endParaRPr>
                </a:p>
              </p:txBody>
            </p:sp>
            <p:sp>
              <p:nvSpPr>
                <p:cNvPr id="49" name="AutoShape 35"/>
                <p:cNvSpPr>
                  <a:spLocks noChangeArrowheads="1"/>
                </p:cNvSpPr>
                <p:nvPr/>
              </p:nvSpPr>
              <p:spPr bwMode="auto">
                <a:xfrm>
                  <a:off x="864" y="3529"/>
                  <a:ext cx="853" cy="77"/>
                </a:xfrm>
                <a:prstGeom prst="leftRightArrow">
                  <a:avLst>
                    <a:gd name="adj1" fmla="val 50000"/>
                    <a:gd name="adj2" fmla="val 221558"/>
                  </a:avLst>
                </a:prstGeom>
                <a:solidFill>
                  <a:srgbClr val="AC3EC1"/>
                </a:solidFill>
                <a:ln w="9525">
                  <a:no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endParaRPr>
                </a:p>
              </p:txBody>
            </p:sp>
            <p:pic>
              <p:nvPicPr>
                <p:cNvPr id="50" name="Picture 36" descr="j0433942"/>
                <p:cNvPicPr>
                  <a:picLocks noChangeAspect="1" noChangeArrowheads="1"/>
                </p:cNvPicPr>
                <p:nvPr/>
              </p:nvPicPr>
              <p:blipFill>
                <a:blip r:embed="rId6" cstate="print"/>
                <a:srcRect/>
                <a:stretch>
                  <a:fillRect/>
                </a:stretch>
              </p:blipFill>
              <p:spPr bwMode="auto">
                <a:xfrm>
                  <a:off x="432" y="3323"/>
                  <a:ext cx="400" cy="433"/>
                </a:xfrm>
                <a:prstGeom prst="rect">
                  <a:avLst/>
                </a:prstGeom>
                <a:noFill/>
                <a:ln w="9525">
                  <a:noFill/>
                  <a:miter lim="800000"/>
                  <a:headEnd/>
                  <a:tailEnd/>
                </a:ln>
              </p:spPr>
            </p:pic>
            <p:pic>
              <p:nvPicPr>
                <p:cNvPr id="51" name="Picture 37" descr="MCj04339440000[1]"/>
                <p:cNvPicPr>
                  <a:picLocks noChangeAspect="1" noChangeArrowheads="1"/>
                </p:cNvPicPr>
                <p:nvPr/>
              </p:nvPicPr>
              <p:blipFill>
                <a:blip r:embed="rId4" cstate="print"/>
                <a:srcRect/>
                <a:stretch>
                  <a:fillRect/>
                </a:stretch>
              </p:blipFill>
              <p:spPr bwMode="auto">
                <a:xfrm>
                  <a:off x="1760" y="3322"/>
                  <a:ext cx="400" cy="433"/>
                </a:xfrm>
                <a:prstGeom prst="rect">
                  <a:avLst/>
                </a:prstGeom>
                <a:noFill/>
                <a:ln w="9525">
                  <a:noFill/>
                  <a:miter lim="800000"/>
                  <a:headEnd/>
                  <a:tailEnd/>
                </a:ln>
              </p:spPr>
            </p:pic>
            <p:pic>
              <p:nvPicPr>
                <p:cNvPr id="52" name="Picture 38" descr="MCj04247920000[1]"/>
                <p:cNvPicPr>
                  <a:picLocks noChangeAspect="1" noChangeArrowheads="1"/>
                </p:cNvPicPr>
                <p:nvPr/>
              </p:nvPicPr>
              <p:blipFill>
                <a:blip r:embed="rId5" cstate="print"/>
                <a:srcRect/>
                <a:stretch>
                  <a:fillRect/>
                </a:stretch>
              </p:blipFill>
              <p:spPr bwMode="auto">
                <a:xfrm>
                  <a:off x="1120" y="2664"/>
                  <a:ext cx="381" cy="449"/>
                </a:xfrm>
                <a:prstGeom prst="rect">
                  <a:avLst/>
                </a:prstGeom>
                <a:noFill/>
                <a:ln w="9525">
                  <a:noFill/>
                  <a:miter lim="800000"/>
                  <a:headEnd/>
                  <a:tailEnd/>
                </a:ln>
              </p:spPr>
            </p:pic>
            <p:sp>
              <p:nvSpPr>
                <p:cNvPr id="53" name="Text Box 39"/>
                <p:cNvSpPr txBox="1">
                  <a:spLocks noChangeArrowheads="1"/>
                </p:cNvSpPr>
                <p:nvPr/>
              </p:nvSpPr>
              <p:spPr bwMode="auto">
                <a:xfrm>
                  <a:off x="957" y="2434"/>
                  <a:ext cx="624" cy="244"/>
                </a:xfrm>
                <a:prstGeom prst="rect">
                  <a:avLst/>
                </a:prstGeom>
                <a:noFill/>
                <a:ln w="9525">
                  <a:noFill/>
                  <a:miter lim="800000"/>
                  <a:headEnd/>
                  <a:tailEnd/>
                </a:ln>
              </p:spPr>
              <p:txBody>
                <a:bodyPr wrap="square">
                  <a:spAutoFit/>
                </a:bodyPr>
                <a:lstStyle/>
                <a:p>
                  <a:pPr algn="ctr" eaLnBrk="0" hangingPunct="0">
                    <a:spcBef>
                      <a:spcPct val="50000"/>
                    </a:spcBef>
                  </a:pPr>
                  <a:r>
                    <a:rPr lang="en-US" sz="1200" dirty="0">
                      <a:latin typeface="Arial Rounded MT Bold" pitchFamily="34" charset="0"/>
                    </a:rPr>
                    <a:t>CA</a:t>
                  </a:r>
                </a:p>
              </p:txBody>
            </p:sp>
          </p:grpSp>
          <p:grpSp>
            <p:nvGrpSpPr>
              <p:cNvPr id="39" name="Group 42"/>
              <p:cNvGrpSpPr>
                <a:grpSpLocks/>
              </p:cNvGrpSpPr>
              <p:nvPr/>
            </p:nvGrpSpPr>
            <p:grpSpPr bwMode="auto">
              <a:xfrm>
                <a:off x="7162800" y="4533900"/>
                <a:ext cx="2743200" cy="1733550"/>
                <a:chOff x="432" y="2664"/>
                <a:chExt cx="1728" cy="1092"/>
              </a:xfrm>
            </p:grpSpPr>
            <p:sp>
              <p:nvSpPr>
                <p:cNvPr id="41" name="AutoShape 43"/>
                <p:cNvSpPr>
                  <a:spLocks noChangeArrowheads="1"/>
                </p:cNvSpPr>
                <p:nvPr/>
              </p:nvSpPr>
              <p:spPr bwMode="auto">
                <a:xfrm rot="-2624733">
                  <a:off x="756" y="3247"/>
                  <a:ext cx="447" cy="76"/>
                </a:xfrm>
                <a:prstGeom prst="leftRightArrow">
                  <a:avLst>
                    <a:gd name="adj1" fmla="val 50000"/>
                    <a:gd name="adj2" fmla="val 117632"/>
                  </a:avLst>
                </a:prstGeom>
                <a:solidFill>
                  <a:srgbClr val="AC3EC1"/>
                </a:solidFill>
                <a:ln w="9525">
                  <a:no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endParaRPr>
                </a:p>
              </p:txBody>
            </p:sp>
            <p:sp>
              <p:nvSpPr>
                <p:cNvPr id="42" name="AutoShape 44"/>
                <p:cNvSpPr>
                  <a:spLocks noChangeArrowheads="1"/>
                </p:cNvSpPr>
                <p:nvPr/>
              </p:nvSpPr>
              <p:spPr bwMode="auto">
                <a:xfrm rot="-8453884">
                  <a:off x="1313" y="3241"/>
                  <a:ext cx="518" cy="77"/>
                </a:xfrm>
                <a:prstGeom prst="leftRightArrow">
                  <a:avLst>
                    <a:gd name="adj1" fmla="val 50000"/>
                    <a:gd name="adj2" fmla="val 134545"/>
                  </a:avLst>
                </a:prstGeom>
                <a:solidFill>
                  <a:srgbClr val="AC3EC1"/>
                </a:solidFill>
                <a:ln w="9525">
                  <a:no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endParaRPr>
                </a:p>
              </p:txBody>
            </p:sp>
            <p:sp>
              <p:nvSpPr>
                <p:cNvPr id="43" name="AutoShape 45"/>
                <p:cNvSpPr>
                  <a:spLocks noChangeArrowheads="1"/>
                </p:cNvSpPr>
                <p:nvPr/>
              </p:nvSpPr>
              <p:spPr bwMode="auto">
                <a:xfrm>
                  <a:off x="864" y="3529"/>
                  <a:ext cx="853" cy="77"/>
                </a:xfrm>
                <a:prstGeom prst="leftRightArrow">
                  <a:avLst>
                    <a:gd name="adj1" fmla="val 50000"/>
                    <a:gd name="adj2" fmla="val 221558"/>
                  </a:avLst>
                </a:prstGeom>
                <a:solidFill>
                  <a:srgbClr val="AC3EC1"/>
                </a:solidFill>
                <a:ln w="9525">
                  <a:noFill/>
                  <a:miter lim="800000"/>
                  <a:headEnd/>
                  <a:tailEnd/>
                </a:ln>
                <a:effectLst/>
              </p:spPr>
              <p:txBody>
                <a:bodyPr wrap="none" anchor="ctr"/>
                <a:lstStyle/>
                <a:p>
                  <a:pPr algn="ctr">
                    <a:defRPr/>
                  </a:pPr>
                  <a:endParaRPr lang="en-US" sz="1200" dirty="0">
                    <a:effectLst>
                      <a:outerShdw blurRad="38100" dist="38100" dir="2700000" algn="tl">
                        <a:srgbClr val="000000">
                          <a:alpha val="43137"/>
                        </a:srgbClr>
                      </a:outerShdw>
                    </a:effectLst>
                  </a:endParaRPr>
                </a:p>
              </p:txBody>
            </p:sp>
            <p:pic>
              <p:nvPicPr>
                <p:cNvPr id="44" name="Picture 46" descr="j0433942"/>
                <p:cNvPicPr>
                  <a:picLocks noChangeAspect="1" noChangeArrowheads="1"/>
                </p:cNvPicPr>
                <p:nvPr/>
              </p:nvPicPr>
              <p:blipFill>
                <a:blip r:embed="rId6" cstate="print"/>
                <a:srcRect/>
                <a:stretch>
                  <a:fillRect/>
                </a:stretch>
              </p:blipFill>
              <p:spPr bwMode="auto">
                <a:xfrm>
                  <a:off x="432" y="3323"/>
                  <a:ext cx="400" cy="433"/>
                </a:xfrm>
                <a:prstGeom prst="rect">
                  <a:avLst/>
                </a:prstGeom>
                <a:noFill/>
                <a:ln w="9525">
                  <a:noFill/>
                  <a:miter lim="800000"/>
                  <a:headEnd/>
                  <a:tailEnd/>
                </a:ln>
              </p:spPr>
            </p:pic>
            <p:pic>
              <p:nvPicPr>
                <p:cNvPr id="45" name="Picture 47" descr="MCj04339440000[1]"/>
                <p:cNvPicPr>
                  <a:picLocks noChangeAspect="1" noChangeArrowheads="1"/>
                </p:cNvPicPr>
                <p:nvPr/>
              </p:nvPicPr>
              <p:blipFill>
                <a:blip r:embed="rId4" cstate="print"/>
                <a:srcRect/>
                <a:stretch>
                  <a:fillRect/>
                </a:stretch>
              </p:blipFill>
              <p:spPr bwMode="auto">
                <a:xfrm>
                  <a:off x="1760" y="3322"/>
                  <a:ext cx="400" cy="433"/>
                </a:xfrm>
                <a:prstGeom prst="rect">
                  <a:avLst/>
                </a:prstGeom>
                <a:noFill/>
                <a:ln w="9525">
                  <a:noFill/>
                  <a:miter lim="800000"/>
                  <a:headEnd/>
                  <a:tailEnd/>
                </a:ln>
              </p:spPr>
            </p:pic>
            <p:pic>
              <p:nvPicPr>
                <p:cNvPr id="46" name="Picture 48" descr="MCj04247920000[1]"/>
                <p:cNvPicPr>
                  <a:picLocks noChangeAspect="1" noChangeArrowheads="1"/>
                </p:cNvPicPr>
                <p:nvPr/>
              </p:nvPicPr>
              <p:blipFill>
                <a:blip r:embed="rId5" cstate="print"/>
                <a:srcRect/>
                <a:stretch>
                  <a:fillRect/>
                </a:stretch>
              </p:blipFill>
              <p:spPr bwMode="auto">
                <a:xfrm>
                  <a:off x="1120" y="2664"/>
                  <a:ext cx="381" cy="449"/>
                </a:xfrm>
                <a:prstGeom prst="rect">
                  <a:avLst/>
                </a:prstGeom>
                <a:noFill/>
                <a:ln w="9525">
                  <a:noFill/>
                  <a:miter lim="800000"/>
                  <a:headEnd/>
                  <a:tailEnd/>
                </a:ln>
              </p:spPr>
            </p:pic>
          </p:grpSp>
          <p:sp>
            <p:nvSpPr>
              <p:cNvPr id="40" name="Text Box 39"/>
              <p:cNvSpPr txBox="1">
                <a:spLocks noChangeArrowheads="1"/>
              </p:cNvSpPr>
              <p:nvPr/>
            </p:nvSpPr>
            <p:spPr bwMode="auto">
              <a:xfrm>
                <a:off x="8047229" y="4169099"/>
                <a:ext cx="922337" cy="387025"/>
              </a:xfrm>
              <a:prstGeom prst="rect">
                <a:avLst/>
              </a:prstGeom>
              <a:noFill/>
              <a:ln w="9525">
                <a:noFill/>
                <a:miter lim="800000"/>
                <a:headEnd/>
                <a:tailEnd/>
              </a:ln>
            </p:spPr>
            <p:txBody>
              <a:bodyPr wrap="square">
                <a:spAutoFit/>
              </a:bodyPr>
              <a:lstStyle/>
              <a:p>
                <a:pPr algn="ctr" eaLnBrk="0" hangingPunct="0">
                  <a:spcBef>
                    <a:spcPct val="50000"/>
                  </a:spcBef>
                </a:pPr>
                <a:r>
                  <a:rPr lang="en-US" sz="1200" dirty="0">
                    <a:latin typeface="Arial Rounded MT Bold" pitchFamily="34" charset="0"/>
                  </a:rPr>
                  <a:t>CA</a:t>
                </a:r>
              </a:p>
            </p:txBody>
          </p:sp>
        </p:grpSp>
      </p:grpSp>
      <p:grpSp>
        <p:nvGrpSpPr>
          <p:cNvPr id="54" name="Group 53"/>
          <p:cNvGrpSpPr/>
          <p:nvPr/>
        </p:nvGrpSpPr>
        <p:grpSpPr>
          <a:xfrm>
            <a:off x="9064704" y="1490550"/>
            <a:ext cx="2443118" cy="1635561"/>
            <a:chOff x="2514600" y="1752600"/>
            <a:chExt cx="7391400" cy="4403725"/>
          </a:xfrm>
        </p:grpSpPr>
        <p:sp>
          <p:nvSpPr>
            <p:cNvPr id="55" name="AutoShape 17"/>
            <p:cNvSpPr>
              <a:spLocks noChangeArrowheads="1"/>
            </p:cNvSpPr>
            <p:nvPr/>
          </p:nvSpPr>
          <p:spPr bwMode="auto">
            <a:xfrm rot="18975267">
              <a:off x="3886200" y="4137025"/>
              <a:ext cx="1919288" cy="304800"/>
            </a:xfrm>
            <a:prstGeom prst="leftRightArrow">
              <a:avLst>
                <a:gd name="adj1" fmla="val 50000"/>
                <a:gd name="adj2" fmla="val 125938"/>
              </a:avLst>
            </a:prstGeom>
            <a:solidFill>
              <a:schemeClr val="accent1"/>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endParaRPr>
            </a:p>
          </p:txBody>
        </p:sp>
        <p:sp>
          <p:nvSpPr>
            <p:cNvPr id="56" name="AutoShape 18"/>
            <p:cNvSpPr>
              <a:spLocks noChangeArrowheads="1"/>
            </p:cNvSpPr>
            <p:nvPr/>
          </p:nvSpPr>
          <p:spPr bwMode="auto">
            <a:xfrm rot="13146116">
              <a:off x="6275388" y="4114800"/>
              <a:ext cx="2220912" cy="304800"/>
            </a:xfrm>
            <a:prstGeom prst="leftRightArrow">
              <a:avLst>
                <a:gd name="adj1" fmla="val 50000"/>
                <a:gd name="adj2" fmla="val 145729"/>
              </a:avLst>
            </a:prstGeom>
            <a:solidFill>
              <a:schemeClr val="accent1"/>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endParaRPr>
            </a:p>
          </p:txBody>
        </p:sp>
        <p:sp>
          <p:nvSpPr>
            <p:cNvPr id="57" name="AutoShape 19"/>
            <p:cNvSpPr>
              <a:spLocks noChangeArrowheads="1"/>
            </p:cNvSpPr>
            <p:nvPr/>
          </p:nvSpPr>
          <p:spPr bwMode="auto">
            <a:xfrm>
              <a:off x="4419600" y="5257800"/>
              <a:ext cx="3657600" cy="304800"/>
            </a:xfrm>
            <a:prstGeom prst="leftRightArrow">
              <a:avLst>
                <a:gd name="adj1" fmla="val 50000"/>
                <a:gd name="adj2" fmla="val 240000"/>
              </a:avLst>
            </a:prstGeom>
            <a:solidFill>
              <a:schemeClr val="accent1"/>
            </a:solidFill>
            <a:ln w="9525">
              <a:noFill/>
              <a:miter lim="800000"/>
              <a:headEnd/>
              <a:tailEnd/>
            </a:ln>
            <a:effectLst/>
          </p:spPr>
          <p:txBody>
            <a:bodyPr wrap="none" anchor="ctr"/>
            <a:lstStyle/>
            <a:p>
              <a:pPr algn="ctr">
                <a:defRPr/>
              </a:pPr>
              <a:endParaRPr lang="en-US" dirty="0">
                <a:effectLst>
                  <a:outerShdw blurRad="38100" dist="38100" dir="2700000" algn="tl">
                    <a:srgbClr val="000000">
                      <a:alpha val="43137"/>
                    </a:srgbClr>
                  </a:outerShdw>
                </a:effectLst>
              </a:endParaRPr>
            </a:p>
          </p:txBody>
        </p:sp>
        <p:pic>
          <p:nvPicPr>
            <p:cNvPr id="58" name="Picture 20" descr="j0433942"/>
            <p:cNvPicPr>
              <a:picLocks noChangeAspect="1" noChangeArrowheads="1"/>
            </p:cNvPicPr>
            <p:nvPr/>
          </p:nvPicPr>
          <p:blipFill>
            <a:blip r:embed="rId3" cstate="print"/>
            <a:srcRect/>
            <a:stretch>
              <a:fillRect/>
            </a:stretch>
          </p:blipFill>
          <p:spPr bwMode="auto">
            <a:xfrm>
              <a:off x="2514600" y="4441825"/>
              <a:ext cx="1714500" cy="1714500"/>
            </a:xfrm>
            <a:prstGeom prst="rect">
              <a:avLst/>
            </a:prstGeom>
            <a:noFill/>
            <a:ln w="9525">
              <a:noFill/>
              <a:miter lim="800000"/>
              <a:headEnd/>
              <a:tailEnd/>
            </a:ln>
          </p:spPr>
        </p:pic>
        <p:pic>
          <p:nvPicPr>
            <p:cNvPr id="59" name="Picture 21" descr="MCj04339440000[1]"/>
            <p:cNvPicPr>
              <a:picLocks noChangeAspect="1" noChangeArrowheads="1"/>
            </p:cNvPicPr>
            <p:nvPr/>
          </p:nvPicPr>
          <p:blipFill>
            <a:blip r:embed="rId4" cstate="print"/>
            <a:srcRect/>
            <a:stretch>
              <a:fillRect/>
            </a:stretch>
          </p:blipFill>
          <p:spPr bwMode="auto">
            <a:xfrm>
              <a:off x="8191500" y="4437063"/>
              <a:ext cx="1714500" cy="1714500"/>
            </a:xfrm>
            <a:prstGeom prst="rect">
              <a:avLst/>
            </a:prstGeom>
            <a:noFill/>
            <a:ln w="9525">
              <a:noFill/>
              <a:miter lim="800000"/>
              <a:headEnd/>
              <a:tailEnd/>
            </a:ln>
          </p:spPr>
        </p:pic>
        <p:pic>
          <p:nvPicPr>
            <p:cNvPr id="60" name="Picture 23" descr="j0434874"/>
            <p:cNvPicPr>
              <a:picLocks noChangeAspect="1" noChangeArrowheads="1"/>
            </p:cNvPicPr>
            <p:nvPr/>
          </p:nvPicPr>
          <p:blipFill>
            <a:blip r:embed="rId7" cstate="print"/>
            <a:srcRect/>
            <a:stretch>
              <a:fillRect/>
            </a:stretch>
          </p:blipFill>
          <p:spPr bwMode="auto">
            <a:xfrm>
              <a:off x="5219700" y="1752600"/>
              <a:ext cx="1828800" cy="1828800"/>
            </a:xfrm>
            <a:prstGeom prst="rect">
              <a:avLst/>
            </a:prstGeom>
            <a:noFill/>
            <a:ln w="9525">
              <a:noFill/>
              <a:miter lim="800000"/>
              <a:headEnd/>
              <a:tailEnd/>
            </a:ln>
          </p:spPr>
        </p:pic>
      </p:grpSp>
    </p:spTree>
    <p:extLst>
      <p:ext uri="{BB962C8B-B14F-4D97-AF65-F5344CB8AC3E}">
        <p14:creationId xmlns:p14="http://schemas.microsoft.com/office/powerpoint/2010/main" val="107539535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noAutofit/>
          </a:bodyPr>
          <a:lstStyle/>
          <a:p>
            <a:r>
              <a:rPr lang="en-US" dirty="0"/>
              <a:t>Public Key Infrastructure (PKI) – Certificate Revocation List (CRL) </a:t>
            </a:r>
          </a:p>
        </p:txBody>
      </p:sp>
      <p:sp>
        <p:nvSpPr>
          <p:cNvPr id="439298" name="Rectangle 3"/>
          <p:cNvSpPr>
            <a:spLocks noGrp="1" noChangeArrowheads="1"/>
          </p:cNvSpPr>
          <p:nvPr>
            <p:ph idx="1"/>
          </p:nvPr>
        </p:nvSpPr>
        <p:spPr>
          <a:xfrm>
            <a:off x="685801" y="2142067"/>
            <a:ext cx="7026563" cy="3649133"/>
          </a:xfrm>
        </p:spPr>
        <p:txBody>
          <a:bodyPr>
            <a:noAutofit/>
          </a:bodyPr>
          <a:lstStyle/>
          <a:p>
            <a:r>
              <a:rPr lang="en-US" sz="2000" dirty="0"/>
              <a:t>Identifies certificates that have been revoked due to fraud, theft, change in name or relationship with the CA</a:t>
            </a:r>
          </a:p>
          <a:p>
            <a:r>
              <a:rPr lang="en-US" sz="2000" dirty="0"/>
              <a:t>Expired certificates are not on the CRL</a:t>
            </a:r>
          </a:p>
          <a:p>
            <a:r>
              <a:rPr lang="en-US" sz="2000" dirty="0"/>
              <a:t>Maintained and updated periodically</a:t>
            </a:r>
          </a:p>
          <a:p>
            <a:pPr lvl="1"/>
            <a:r>
              <a:rPr lang="en-US" sz="2000" dirty="0"/>
              <a:t>Does not provide up-to-the-moment status</a:t>
            </a:r>
          </a:p>
          <a:p>
            <a:pPr lvl="1"/>
            <a:r>
              <a:rPr lang="en-US" sz="2000" dirty="0"/>
              <a:t>Many browsers fail to check CRL</a:t>
            </a:r>
          </a:p>
        </p:txBody>
      </p:sp>
      <p:pic>
        <p:nvPicPr>
          <p:cNvPr id="5" name="Picture 4" descr="untitled3.png"/>
          <p:cNvPicPr>
            <a:picLocks noChangeAspect="1"/>
          </p:cNvPicPr>
          <p:nvPr/>
        </p:nvPicPr>
        <p:blipFill>
          <a:blip r:embed="rId3" cstate="print"/>
          <a:stretch>
            <a:fillRect/>
          </a:stretch>
        </p:blipFill>
        <p:spPr>
          <a:xfrm>
            <a:off x="7712364" y="1526382"/>
            <a:ext cx="3916218" cy="4722018"/>
          </a:xfrm>
          <a:prstGeom prst="rect">
            <a:avLst/>
          </a:prstGeom>
        </p:spPr>
      </p:pic>
    </p:spTree>
    <p:extLst>
      <p:ext uri="{BB962C8B-B14F-4D97-AF65-F5344CB8AC3E}">
        <p14:creationId xmlns:p14="http://schemas.microsoft.com/office/powerpoint/2010/main" val="291330336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3"/>
          <p:cNvSpPr>
            <a:spLocks noGrp="1" noChangeArrowheads="1"/>
          </p:cNvSpPr>
          <p:nvPr>
            <p:ph idx="1"/>
          </p:nvPr>
        </p:nvSpPr>
        <p:spPr>
          <a:xfrm>
            <a:off x="685801" y="2142068"/>
            <a:ext cx="10131425" cy="1857278"/>
          </a:xfrm>
        </p:spPr>
        <p:txBody>
          <a:bodyPr>
            <a:normAutofit/>
          </a:bodyPr>
          <a:lstStyle/>
          <a:p>
            <a:r>
              <a:rPr lang="en-US" sz="2000" dirty="0"/>
              <a:t>Used to query the CA as to the status of a certificate issued by that CA</a:t>
            </a:r>
          </a:p>
          <a:p>
            <a:r>
              <a:rPr lang="en-US" sz="2000" dirty="0"/>
              <a:t>Particularly useful in large, complex environments</a:t>
            </a:r>
          </a:p>
          <a:p>
            <a:r>
              <a:rPr lang="en-US" sz="2000" dirty="0"/>
              <a:t>Responds to a query with a status of valid, suspended, or revoked</a:t>
            </a:r>
          </a:p>
        </p:txBody>
      </p:sp>
      <p:sp>
        <p:nvSpPr>
          <p:cNvPr id="265218" name="Rectangle 2"/>
          <p:cNvSpPr>
            <a:spLocks noGrp="1" noChangeArrowheads="1"/>
          </p:cNvSpPr>
          <p:nvPr>
            <p:ph type="title"/>
          </p:nvPr>
        </p:nvSpPr>
        <p:spPr/>
        <p:txBody>
          <a:bodyPr>
            <a:normAutofit/>
          </a:bodyPr>
          <a:lstStyle/>
          <a:p>
            <a:r>
              <a:rPr lang="en-US" dirty="0"/>
              <a:t>Public Key Infrastructure (PKI) –  Online Certificate Status Protocol (OCSP) </a:t>
            </a:r>
          </a:p>
        </p:txBody>
      </p:sp>
      <p:pic>
        <p:nvPicPr>
          <p:cNvPr id="5" name="Picture 4" descr="OCSPArchitecture.jpg"/>
          <p:cNvPicPr>
            <a:picLocks noChangeAspect="1"/>
          </p:cNvPicPr>
          <p:nvPr/>
        </p:nvPicPr>
        <p:blipFill>
          <a:blip r:embed="rId3" cstate="print"/>
          <a:stretch>
            <a:fillRect/>
          </a:stretch>
        </p:blipFill>
        <p:spPr>
          <a:xfrm>
            <a:off x="3215884" y="3848101"/>
            <a:ext cx="5760231" cy="2810164"/>
          </a:xfrm>
          <a:prstGeom prst="rect">
            <a:avLst/>
          </a:prstGeom>
        </p:spPr>
      </p:pic>
    </p:spTree>
    <p:extLst>
      <p:ext uri="{BB962C8B-B14F-4D97-AF65-F5344CB8AC3E}">
        <p14:creationId xmlns:p14="http://schemas.microsoft.com/office/powerpoint/2010/main" val="50344340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3"/>
          <p:cNvSpPr>
            <a:spLocks noGrp="1" noChangeArrowheads="1"/>
          </p:cNvSpPr>
          <p:nvPr>
            <p:ph idx="1"/>
          </p:nvPr>
        </p:nvSpPr>
        <p:spPr/>
        <p:txBody>
          <a:bodyPr>
            <a:noAutofit/>
          </a:bodyPr>
          <a:lstStyle/>
          <a:p>
            <a:r>
              <a:rPr lang="en-US" sz="2000" dirty="0"/>
              <a:t>Suspensions</a:t>
            </a:r>
          </a:p>
          <a:p>
            <a:pPr lvl="1"/>
            <a:r>
              <a:rPr lang="en-US" sz="2000" dirty="0"/>
              <a:t>Certificates can be suspended (put on hold)</a:t>
            </a:r>
          </a:p>
          <a:p>
            <a:pPr lvl="1"/>
            <a:r>
              <a:rPr lang="en-US" sz="2000" dirty="0"/>
              <a:t>Suspend rather than expire certificates to make them temporarily invalid</a:t>
            </a:r>
          </a:p>
          <a:p>
            <a:r>
              <a:rPr lang="en-US" sz="2000" dirty="0"/>
              <a:t>Renewals</a:t>
            </a:r>
          </a:p>
          <a:p>
            <a:pPr lvl="1"/>
            <a:r>
              <a:rPr lang="en-US" sz="2000" dirty="0"/>
              <a:t>Unexpired certificates can be renewed close to the end of the expiring certificate's lifetime</a:t>
            </a:r>
          </a:p>
          <a:p>
            <a:pPr lvl="1"/>
            <a:r>
              <a:rPr lang="en-US" sz="2000" dirty="0"/>
              <a:t>Allows the same certificate to be used past the original expiration time</a:t>
            </a:r>
          </a:p>
          <a:p>
            <a:pPr lvl="1"/>
            <a:r>
              <a:rPr lang="en-US" sz="2000" dirty="0"/>
              <a:t>Bad practice (key life extended)</a:t>
            </a:r>
          </a:p>
        </p:txBody>
      </p:sp>
      <p:sp>
        <p:nvSpPr>
          <p:cNvPr id="264194" name="Rectangle 2"/>
          <p:cNvSpPr>
            <a:spLocks noGrp="1" noChangeArrowheads="1"/>
          </p:cNvSpPr>
          <p:nvPr>
            <p:ph type="title"/>
          </p:nvPr>
        </p:nvSpPr>
        <p:spPr/>
        <p:txBody>
          <a:bodyPr/>
          <a:lstStyle/>
          <a:p>
            <a:r>
              <a:rPr lang="en-US" dirty="0"/>
              <a:t>Public Key Infrastructure (PKI) – Suspensions &amp; Renewals</a:t>
            </a:r>
          </a:p>
        </p:txBody>
      </p:sp>
    </p:spTree>
    <p:extLst>
      <p:ext uri="{BB962C8B-B14F-4D97-AF65-F5344CB8AC3E}">
        <p14:creationId xmlns:p14="http://schemas.microsoft.com/office/powerpoint/2010/main" val="217883483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3"/>
          <p:cNvSpPr>
            <a:spLocks noGrp="1" noChangeArrowheads="1"/>
          </p:cNvSpPr>
          <p:nvPr>
            <p:ph idx="1"/>
          </p:nvPr>
        </p:nvSpPr>
        <p:spPr>
          <a:xfrm>
            <a:off x="685801" y="2142067"/>
            <a:ext cx="10131425" cy="3926224"/>
          </a:xfrm>
        </p:spPr>
        <p:txBody>
          <a:bodyPr>
            <a:noAutofit/>
          </a:bodyPr>
          <a:lstStyle/>
          <a:p>
            <a:r>
              <a:rPr lang="en-US" sz="2000" dirty="0"/>
              <a:t>The process of</a:t>
            </a:r>
          </a:p>
          <a:p>
            <a:pPr lvl="1"/>
            <a:r>
              <a:rPr lang="en-US" sz="2000" dirty="0"/>
              <a:t>Setting policies</a:t>
            </a:r>
          </a:p>
          <a:p>
            <a:pPr lvl="1"/>
            <a:r>
              <a:rPr lang="en-US" sz="2000" dirty="0"/>
              <a:t>Protecting keys</a:t>
            </a:r>
          </a:p>
          <a:p>
            <a:pPr lvl="1"/>
            <a:r>
              <a:rPr lang="en-US" sz="2000" dirty="0"/>
              <a:t>Key recovery</a:t>
            </a:r>
          </a:p>
          <a:p>
            <a:pPr lvl="1"/>
            <a:r>
              <a:rPr lang="en-US" sz="2000" dirty="0"/>
              <a:t>Responding to key compromise</a:t>
            </a:r>
          </a:p>
          <a:p>
            <a:r>
              <a:rPr lang="en-US" sz="2000" dirty="0"/>
              <a:t>Centralized Key Management</a:t>
            </a:r>
          </a:p>
          <a:p>
            <a:r>
              <a:rPr lang="en-US" sz="2000" dirty="0"/>
              <a:t>Decentralized Key Management</a:t>
            </a:r>
          </a:p>
          <a:p>
            <a:r>
              <a:rPr lang="en-US" sz="2000" dirty="0"/>
              <a:t>Key length: should be long enough to protect against attacks</a:t>
            </a:r>
          </a:p>
          <a:p>
            <a:r>
              <a:rPr lang="en-US" sz="2000" dirty="0" err="1"/>
              <a:t>Cryptoperiod</a:t>
            </a:r>
            <a:r>
              <a:rPr lang="en-US" sz="2000" dirty="0"/>
              <a:t>: key lifetimes (should be shorter for more critical data)</a:t>
            </a:r>
          </a:p>
        </p:txBody>
      </p:sp>
      <p:sp>
        <p:nvSpPr>
          <p:cNvPr id="277506" name="Rectangle 2"/>
          <p:cNvSpPr>
            <a:spLocks noGrp="1" noChangeArrowheads="1"/>
          </p:cNvSpPr>
          <p:nvPr>
            <p:ph type="title"/>
          </p:nvPr>
        </p:nvSpPr>
        <p:spPr/>
        <p:txBody>
          <a:bodyPr/>
          <a:lstStyle/>
          <a:p>
            <a:r>
              <a:rPr lang="en-US" dirty="0"/>
              <a:t>Public Key Infrastructure (PKI) – Key Management</a:t>
            </a:r>
          </a:p>
        </p:txBody>
      </p:sp>
      <p:pic>
        <p:nvPicPr>
          <p:cNvPr id="5" name="Picture 4" descr="pkicomponents.gif"/>
          <p:cNvPicPr>
            <a:picLocks noChangeAspect="1"/>
          </p:cNvPicPr>
          <p:nvPr/>
        </p:nvPicPr>
        <p:blipFill>
          <a:blip r:embed="rId3" cstate="print"/>
          <a:stretch>
            <a:fillRect/>
          </a:stretch>
        </p:blipFill>
        <p:spPr>
          <a:xfrm>
            <a:off x="6712800" y="1867561"/>
            <a:ext cx="4653699" cy="3122877"/>
          </a:xfrm>
          <a:prstGeom prst="rect">
            <a:avLst/>
          </a:prstGeom>
        </p:spPr>
      </p:pic>
    </p:spTree>
    <p:extLst>
      <p:ext uri="{BB962C8B-B14F-4D97-AF65-F5344CB8AC3E}">
        <p14:creationId xmlns:p14="http://schemas.microsoft.com/office/powerpoint/2010/main" val="287343190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r>
              <a:rPr lang="en-US" dirty="0"/>
              <a:t>Digital Signatures</a:t>
            </a:r>
          </a:p>
        </p:txBody>
      </p:sp>
      <p:sp>
        <p:nvSpPr>
          <p:cNvPr id="414722" name="Rectangle 3"/>
          <p:cNvSpPr>
            <a:spLocks noGrp="1" noChangeArrowheads="1"/>
          </p:cNvSpPr>
          <p:nvPr>
            <p:ph idx="1"/>
          </p:nvPr>
        </p:nvSpPr>
        <p:spPr/>
        <p:txBody>
          <a:bodyPr>
            <a:noAutofit/>
          </a:bodyPr>
          <a:lstStyle/>
          <a:p>
            <a:r>
              <a:rPr lang="en-US" sz="2000" dirty="0"/>
              <a:t>Used to authenticate the identity of the sender of a message/document</a:t>
            </a:r>
          </a:p>
          <a:p>
            <a:r>
              <a:rPr lang="en-US" sz="2000" dirty="0"/>
              <a:t>Easily transportable</a:t>
            </a:r>
          </a:p>
          <a:p>
            <a:r>
              <a:rPr lang="en-US" sz="2000" dirty="0"/>
              <a:t>Cannot be imitated by something else</a:t>
            </a:r>
          </a:p>
          <a:p>
            <a:r>
              <a:rPr lang="en-US" sz="2000" dirty="0"/>
              <a:t>Can be automatically time stamped</a:t>
            </a:r>
          </a:p>
          <a:p>
            <a:r>
              <a:rPr lang="en-US" sz="2000" dirty="0"/>
              <a:t>Provides integrity by encrypting the hash value with the sender’s private key (message digest) </a:t>
            </a:r>
          </a:p>
          <a:p>
            <a:pPr lvl="1"/>
            <a:r>
              <a:rPr lang="en-US" sz="2000" dirty="0"/>
              <a:t>Financial transactions</a:t>
            </a:r>
          </a:p>
          <a:p>
            <a:pPr lvl="1"/>
            <a:r>
              <a:rPr lang="en-US" sz="2000" dirty="0"/>
              <a:t>E-Commerce</a:t>
            </a:r>
          </a:p>
          <a:p>
            <a:pPr lvl="1"/>
            <a:r>
              <a:rPr lang="en-US" sz="2000" dirty="0"/>
              <a:t>E-Mails</a:t>
            </a:r>
          </a:p>
        </p:txBody>
      </p:sp>
    </p:spTree>
    <p:extLst>
      <p:ext uri="{BB962C8B-B14F-4D97-AF65-F5344CB8AC3E}">
        <p14:creationId xmlns:p14="http://schemas.microsoft.com/office/powerpoint/2010/main" val="24331881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dirty="0"/>
              <a:t>Digital Signing</a:t>
            </a:r>
          </a:p>
        </p:txBody>
      </p:sp>
      <p:pic>
        <p:nvPicPr>
          <p:cNvPr id="36" name="Picture 35" descr="Picture1.png"/>
          <p:cNvPicPr>
            <a:picLocks noChangeAspect="1"/>
          </p:cNvPicPr>
          <p:nvPr/>
        </p:nvPicPr>
        <p:blipFill>
          <a:blip r:embed="rId3" cstate="print"/>
          <a:stretch>
            <a:fillRect/>
          </a:stretch>
        </p:blipFill>
        <p:spPr>
          <a:xfrm>
            <a:off x="0" y="296569"/>
            <a:ext cx="12192000" cy="6264861"/>
          </a:xfrm>
          <a:prstGeom prst="rect">
            <a:avLst/>
          </a:prstGeom>
        </p:spPr>
      </p:pic>
    </p:spTree>
    <p:extLst>
      <p:ext uri="{BB962C8B-B14F-4D97-AF65-F5344CB8AC3E}">
        <p14:creationId xmlns:p14="http://schemas.microsoft.com/office/powerpoint/2010/main" val="151048584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Digital Rights Management (DRM)</a:t>
            </a:r>
          </a:p>
        </p:txBody>
      </p:sp>
      <p:sp>
        <p:nvSpPr>
          <p:cNvPr id="2" name="Content Placeholder 1"/>
          <p:cNvSpPr>
            <a:spLocks noGrp="1"/>
          </p:cNvSpPr>
          <p:nvPr>
            <p:ph idx="1"/>
          </p:nvPr>
        </p:nvSpPr>
        <p:spPr/>
        <p:txBody>
          <a:bodyPr>
            <a:noAutofit/>
          </a:bodyPr>
          <a:lstStyle/>
          <a:p>
            <a:r>
              <a:rPr lang="en-US" sz="2000" dirty="0"/>
              <a:t>DRM defines the interaction between the user, permissions, and content during the creation of content, distribution and upkeep of content, and use of content</a:t>
            </a:r>
          </a:p>
          <a:p>
            <a:r>
              <a:rPr lang="en-US" sz="2000" dirty="0"/>
              <a:t>Lacks standardization</a:t>
            </a:r>
          </a:p>
          <a:p>
            <a:r>
              <a:rPr lang="en-US" sz="2000" dirty="0"/>
              <a:t>4 Types</a:t>
            </a:r>
          </a:p>
          <a:p>
            <a:pPr lvl="1"/>
            <a:r>
              <a:rPr lang="en-US" sz="2000" dirty="0"/>
              <a:t>Always on DRM</a:t>
            </a:r>
          </a:p>
          <a:p>
            <a:pPr lvl="1"/>
            <a:r>
              <a:rPr lang="en-US" sz="2000" dirty="0"/>
              <a:t>USB Key</a:t>
            </a:r>
          </a:p>
          <a:p>
            <a:pPr lvl="1"/>
            <a:r>
              <a:rPr lang="en-US" sz="2000" dirty="0"/>
              <a:t>Digital Watermark</a:t>
            </a:r>
          </a:p>
          <a:p>
            <a:pPr lvl="1"/>
            <a:r>
              <a:rPr lang="en-US" sz="2000" dirty="0"/>
              <a:t>Fingerprinting</a:t>
            </a:r>
          </a:p>
        </p:txBody>
      </p:sp>
    </p:spTree>
    <p:extLst>
      <p:ext uri="{BB962C8B-B14F-4D97-AF65-F5344CB8AC3E}">
        <p14:creationId xmlns:p14="http://schemas.microsoft.com/office/powerpoint/2010/main" val="1022305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6355-BAB4-4915-998D-D7442785EA37}"/>
              </a:ext>
            </a:extLst>
          </p:cNvPr>
          <p:cNvSpPr>
            <a:spLocks noGrp="1"/>
          </p:cNvSpPr>
          <p:nvPr>
            <p:ph type="title"/>
          </p:nvPr>
        </p:nvSpPr>
        <p:spPr/>
        <p:txBody>
          <a:bodyPr/>
          <a:lstStyle/>
          <a:p>
            <a:r>
              <a:rPr lang="en-US" dirty="0"/>
              <a:t>Managing Enterprise Security</a:t>
            </a:r>
          </a:p>
        </p:txBody>
      </p:sp>
      <p:sp>
        <p:nvSpPr>
          <p:cNvPr id="3" name="Content Placeholder 2">
            <a:extLst>
              <a:ext uri="{FF2B5EF4-FFF2-40B4-BE49-F238E27FC236}">
                <a16:creationId xmlns:a16="http://schemas.microsoft.com/office/drawing/2014/main" id="{1BFFF658-AA1D-4A15-A772-490049BDCEFC}"/>
              </a:ext>
            </a:extLst>
          </p:cNvPr>
          <p:cNvSpPr>
            <a:spLocks noGrp="1"/>
          </p:cNvSpPr>
          <p:nvPr>
            <p:ph idx="1"/>
          </p:nvPr>
        </p:nvSpPr>
        <p:spPr/>
        <p:txBody>
          <a:bodyPr>
            <a:normAutofit/>
          </a:bodyPr>
          <a:lstStyle/>
          <a:p>
            <a:r>
              <a:rPr lang="en-US" sz="2000" dirty="0"/>
              <a:t>For our look at enterprise FDE, we will again look at Windows BitLocker. Just remember that it’s not the only product, or even necessarily the best product for this. </a:t>
            </a:r>
          </a:p>
          <a:p>
            <a:pPr lvl="1"/>
            <a:r>
              <a:rPr lang="en-US" sz="2000" dirty="0"/>
              <a:t>It is, in my opinion, but we only use it here because it does all of the things we need to talk about and provides a good example.</a:t>
            </a:r>
          </a:p>
          <a:p>
            <a:pPr lvl="1"/>
            <a:endParaRPr lang="en-US" sz="2000" dirty="0"/>
          </a:p>
          <a:p>
            <a:pPr lvl="1"/>
            <a:r>
              <a:rPr lang="en-US" sz="2000" dirty="0"/>
              <a:t>If you’ve forgetting the basics of </a:t>
            </a:r>
            <a:r>
              <a:rPr lang="en-US" sz="2000" dirty="0" err="1"/>
              <a:t>Bitlocker</a:t>
            </a:r>
            <a:r>
              <a:rPr lang="en-US" sz="2000" dirty="0"/>
              <a:t>, refer to the previous lecture. We will be looking at enterprise implementation and management now. </a:t>
            </a:r>
          </a:p>
        </p:txBody>
      </p:sp>
    </p:spTree>
    <p:extLst>
      <p:ext uri="{BB962C8B-B14F-4D97-AF65-F5344CB8AC3E}">
        <p14:creationId xmlns:p14="http://schemas.microsoft.com/office/powerpoint/2010/main" val="710542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3109-95D8-4ED7-A760-BCC446B69EC4}"/>
              </a:ext>
            </a:extLst>
          </p:cNvPr>
          <p:cNvSpPr>
            <a:spLocks noGrp="1"/>
          </p:cNvSpPr>
          <p:nvPr>
            <p:ph type="title"/>
          </p:nvPr>
        </p:nvSpPr>
        <p:spPr/>
        <p:txBody>
          <a:bodyPr/>
          <a:lstStyle/>
          <a:p>
            <a:r>
              <a:rPr lang="en-US" dirty="0"/>
              <a:t>Enterprise FDE use cases</a:t>
            </a:r>
          </a:p>
        </p:txBody>
      </p:sp>
      <p:sp>
        <p:nvSpPr>
          <p:cNvPr id="3" name="Content Placeholder 2">
            <a:extLst>
              <a:ext uri="{FF2B5EF4-FFF2-40B4-BE49-F238E27FC236}">
                <a16:creationId xmlns:a16="http://schemas.microsoft.com/office/drawing/2014/main" id="{EC1A91FB-0FE9-4B20-A9D8-0C7D63D4E9C7}"/>
              </a:ext>
            </a:extLst>
          </p:cNvPr>
          <p:cNvSpPr>
            <a:spLocks noGrp="1"/>
          </p:cNvSpPr>
          <p:nvPr>
            <p:ph idx="1"/>
          </p:nvPr>
        </p:nvSpPr>
        <p:spPr/>
        <p:txBody>
          <a:bodyPr/>
          <a:lstStyle/>
          <a:p>
            <a:r>
              <a:rPr lang="en-US" dirty="0"/>
              <a:t>Mobile devices – Full device encryption strongly recommended. Encrypted container secondary.</a:t>
            </a:r>
          </a:p>
          <a:p>
            <a:endParaRPr lang="en-US" dirty="0"/>
          </a:p>
          <a:p>
            <a:r>
              <a:rPr lang="en-US" dirty="0"/>
              <a:t>Laptops – Mandatory enrollment strongly recommended. Perfect example of FDE providing maximum benefit.</a:t>
            </a:r>
          </a:p>
          <a:p>
            <a:endParaRPr lang="en-US" dirty="0"/>
          </a:p>
          <a:p>
            <a:r>
              <a:rPr lang="en-US" dirty="0"/>
              <a:t>Desktops – Still a good idea, as </a:t>
            </a:r>
            <a:r>
              <a:rPr lang="en-US"/>
              <a:t>it provides </a:t>
            </a:r>
            <a:endParaRPr lang="en-US" dirty="0"/>
          </a:p>
        </p:txBody>
      </p:sp>
    </p:spTree>
    <p:extLst>
      <p:ext uri="{BB962C8B-B14F-4D97-AF65-F5344CB8AC3E}">
        <p14:creationId xmlns:p14="http://schemas.microsoft.com/office/powerpoint/2010/main" val="99498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5">
            <a:extLst>
              <a:ext uri="{FF2B5EF4-FFF2-40B4-BE49-F238E27FC236}">
                <a16:creationId xmlns:a16="http://schemas.microsoft.com/office/drawing/2014/main" id="{3B942882-2FF0-4DE5-8A3C-04F92E0A5B6B}"/>
              </a:ext>
            </a:extLst>
          </p:cNvPr>
          <p:cNvSpPr txBox="1">
            <a:spLocks noGrp="1" noChangeArrowheads="1"/>
          </p:cNvSpPr>
          <p:nvPr>
            <p:ph sz="half" idx="2"/>
          </p:nvPr>
        </p:nvSpPr>
        <p:spPr bwMode="auto">
          <a:xfrm>
            <a:off x="6510867" y="2586503"/>
            <a:ext cx="3353570" cy="2759730"/>
          </a:xfrm>
          <a:prstGeom prst="rect">
            <a:avLst/>
          </a:prstGeom>
          <a:noFill/>
          <a:ln w="9525">
            <a:noFill/>
            <a:miter lim="800000"/>
            <a:headEnd/>
            <a:tailEnd/>
          </a:ln>
        </p:spPr>
        <p:txBody>
          <a:bodyPr wrap="square">
            <a:spAutoFit/>
          </a:bodyPr>
          <a:lstStyle/>
          <a:p>
            <a:pPr eaLnBrk="0" hangingPunct="0">
              <a:spcBef>
                <a:spcPct val="50000"/>
              </a:spcBef>
            </a:pPr>
            <a:r>
              <a:rPr lang="en-US" sz="2000" dirty="0"/>
              <a:t>Converted Plaintext</a:t>
            </a:r>
          </a:p>
          <a:p>
            <a:pPr eaLnBrk="0" hangingPunct="0">
              <a:spcBef>
                <a:spcPct val="50000"/>
              </a:spcBef>
            </a:pPr>
            <a:r>
              <a:rPr lang="en-US" sz="2000" dirty="0"/>
              <a:t>Keystream</a:t>
            </a:r>
          </a:p>
          <a:p>
            <a:pPr eaLnBrk="0" hangingPunct="0">
              <a:spcBef>
                <a:spcPct val="50000"/>
              </a:spcBef>
            </a:pPr>
            <a:r>
              <a:rPr lang="en-US" sz="2000" dirty="0"/>
              <a:t>Output of XOR (Ciphertext) </a:t>
            </a:r>
          </a:p>
          <a:p>
            <a:pPr eaLnBrk="0" hangingPunct="0">
              <a:spcBef>
                <a:spcPct val="50000"/>
              </a:spcBef>
            </a:pPr>
            <a:r>
              <a:rPr lang="en-US" sz="2000" dirty="0"/>
              <a:t>Keystream</a:t>
            </a:r>
          </a:p>
          <a:p>
            <a:pPr eaLnBrk="0" hangingPunct="0">
              <a:spcBef>
                <a:spcPct val="50000"/>
              </a:spcBef>
            </a:pPr>
            <a:r>
              <a:rPr lang="en-US" sz="2000" dirty="0"/>
              <a:t>Reverted Ciphertext</a:t>
            </a:r>
          </a:p>
        </p:txBody>
      </p:sp>
      <p:sp>
        <p:nvSpPr>
          <p:cNvPr id="185346" name="Rectangle 2"/>
          <p:cNvSpPr>
            <a:spLocks noGrp="1" noChangeArrowheads="1"/>
          </p:cNvSpPr>
          <p:nvPr>
            <p:ph type="title"/>
          </p:nvPr>
        </p:nvSpPr>
        <p:spPr/>
        <p:txBody>
          <a:bodyPr/>
          <a:lstStyle/>
          <a:p>
            <a:r>
              <a:rPr lang="en-US"/>
              <a:t>Stream Cipher XOR Operation</a:t>
            </a:r>
            <a:endParaRPr lang="en-US" dirty="0"/>
          </a:p>
        </p:txBody>
      </p:sp>
      <p:sp>
        <p:nvSpPr>
          <p:cNvPr id="12" name="Content Placeholder 1"/>
          <p:cNvSpPr>
            <a:spLocks noGrp="1"/>
          </p:cNvSpPr>
          <p:nvPr>
            <p:ph sz="half" idx="1"/>
          </p:nvPr>
        </p:nvSpPr>
        <p:spPr/>
        <p:txBody>
          <a:bodyPr>
            <a:normAutofit/>
          </a:bodyPr>
          <a:lstStyle/>
          <a:p>
            <a:r>
              <a:rPr lang="en-US" sz="2000" dirty="0"/>
              <a:t>Treats message as a stream of bits</a:t>
            </a:r>
          </a:p>
          <a:p>
            <a:endParaRPr lang="en-US" sz="2000" dirty="0"/>
          </a:p>
          <a:p>
            <a:r>
              <a:rPr lang="en-US" sz="2000" dirty="0"/>
              <a:t>Performs mathematical XOR function on each individual bit</a:t>
            </a:r>
          </a:p>
          <a:p>
            <a:endParaRPr lang="en-US" sz="2000" dirty="0"/>
          </a:p>
          <a:p>
            <a:r>
              <a:rPr lang="en-US" sz="2000" dirty="0"/>
              <a:t>Uses </a:t>
            </a:r>
            <a:r>
              <a:rPr lang="en-US" sz="2000" dirty="0" err="1"/>
              <a:t>keystream</a:t>
            </a:r>
            <a:r>
              <a:rPr lang="en-US" sz="2000" dirty="0"/>
              <a:t> generators, producing a stream of bits that is </a:t>
            </a:r>
            <a:r>
              <a:rPr lang="en-US" sz="2000" dirty="0" err="1"/>
              <a:t>XORed</a:t>
            </a:r>
            <a:r>
              <a:rPr lang="en-US" sz="2000" dirty="0"/>
              <a:t> with plaintext bits to generate ciphertext</a:t>
            </a:r>
          </a:p>
        </p:txBody>
      </p:sp>
      <p:sp>
        <p:nvSpPr>
          <p:cNvPr id="15" name="Line 6"/>
          <p:cNvSpPr>
            <a:spLocks noChangeShapeType="1"/>
          </p:cNvSpPr>
          <p:nvPr/>
        </p:nvSpPr>
        <p:spPr bwMode="auto">
          <a:xfrm>
            <a:off x="9730363" y="3687543"/>
            <a:ext cx="1705700" cy="0"/>
          </a:xfrm>
          <a:prstGeom prst="line">
            <a:avLst/>
          </a:prstGeom>
          <a:noFill/>
          <a:ln w="9525">
            <a:solidFill>
              <a:schemeClr val="tx1"/>
            </a:solidFill>
            <a:round/>
            <a:headEnd/>
            <a:tailEnd/>
          </a:ln>
          <a:effectLst/>
        </p:spPr>
        <p:txBody>
          <a:bodyPr/>
          <a:lstStyle/>
          <a:p>
            <a:pPr algn="ctr">
              <a:defRPr/>
            </a:pPr>
            <a:endParaRPr lang="en-US" dirty="0">
              <a:effectLst>
                <a:outerShdw blurRad="38100" dist="38100" dir="2700000" algn="tl">
                  <a:srgbClr val="000000">
                    <a:alpha val="43137"/>
                  </a:srgbClr>
                </a:outerShdw>
              </a:effectLst>
            </a:endParaRPr>
          </a:p>
        </p:txBody>
      </p:sp>
      <p:sp>
        <p:nvSpPr>
          <p:cNvPr id="11" name="Line 6">
            <a:extLst>
              <a:ext uri="{FF2B5EF4-FFF2-40B4-BE49-F238E27FC236}">
                <a16:creationId xmlns:a16="http://schemas.microsoft.com/office/drawing/2014/main" id="{66DDD18A-AA7B-4D58-9ADB-A0A02F150C9C}"/>
              </a:ext>
            </a:extLst>
          </p:cNvPr>
          <p:cNvSpPr>
            <a:spLocks noChangeShapeType="1"/>
          </p:cNvSpPr>
          <p:nvPr/>
        </p:nvSpPr>
        <p:spPr bwMode="auto">
          <a:xfrm>
            <a:off x="9730363" y="4828234"/>
            <a:ext cx="1705700" cy="0"/>
          </a:xfrm>
          <a:prstGeom prst="line">
            <a:avLst/>
          </a:prstGeom>
          <a:noFill/>
          <a:ln w="9525">
            <a:solidFill>
              <a:schemeClr val="tx1"/>
            </a:solidFill>
            <a:round/>
            <a:headEnd/>
            <a:tailEnd/>
          </a:ln>
          <a:effectLst/>
        </p:spPr>
        <p:txBody>
          <a:bodyPr/>
          <a:lstStyle/>
          <a:p>
            <a:pPr algn="ctr">
              <a:defRPr/>
            </a:pPr>
            <a:endParaRPr lang="en-US" dirty="0">
              <a:effectLst>
                <a:outerShdw blurRad="38100" dist="38100" dir="2700000" algn="tl">
                  <a:srgbClr val="000000">
                    <a:alpha val="43137"/>
                  </a:srgbClr>
                </a:outerShdw>
              </a:effectLst>
            </a:endParaRPr>
          </a:p>
        </p:txBody>
      </p:sp>
      <p:sp>
        <p:nvSpPr>
          <p:cNvPr id="17" name="Text Box 5">
            <a:extLst>
              <a:ext uri="{FF2B5EF4-FFF2-40B4-BE49-F238E27FC236}">
                <a16:creationId xmlns:a16="http://schemas.microsoft.com/office/drawing/2014/main" id="{1D2436F4-AC63-4271-B97D-4194F0F2E76A}"/>
              </a:ext>
            </a:extLst>
          </p:cNvPr>
          <p:cNvSpPr txBox="1">
            <a:spLocks noChangeArrowheads="1"/>
          </p:cNvSpPr>
          <p:nvPr/>
        </p:nvSpPr>
        <p:spPr bwMode="auto">
          <a:xfrm>
            <a:off x="9730363" y="2594891"/>
            <a:ext cx="1886170" cy="2759730"/>
          </a:xfrm>
          <a:prstGeom prst="rect">
            <a:avLst/>
          </a:prstGeom>
          <a:noFill/>
          <a:ln w="9525">
            <a:noFill/>
            <a:miter lim="800000"/>
            <a:headEnd/>
            <a:tailEnd/>
          </a:ln>
        </p:spPr>
        <p:txBody>
          <a:bodyPr vert="horz" wrap="square" lIns="91440" tIns="45720" rIns="91440" bIns="45720" rtlCol="0" anchor="ctr">
            <a:sp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eaLnBrk="0" hangingPunct="0">
              <a:spcBef>
                <a:spcPct val="50000"/>
              </a:spcBef>
              <a:buNone/>
            </a:pPr>
            <a:r>
              <a:rPr lang="en-US" sz="2000" dirty="0"/>
              <a:t>0101 0001</a:t>
            </a:r>
          </a:p>
          <a:p>
            <a:pPr marL="0" indent="0" eaLnBrk="0" hangingPunct="0">
              <a:spcBef>
                <a:spcPct val="50000"/>
              </a:spcBef>
              <a:buNone/>
            </a:pPr>
            <a:r>
              <a:rPr lang="en-US" sz="2000" dirty="0"/>
              <a:t>0111 0011</a:t>
            </a:r>
          </a:p>
          <a:p>
            <a:pPr marL="0" indent="0" eaLnBrk="0" hangingPunct="0">
              <a:spcBef>
                <a:spcPct val="50000"/>
              </a:spcBef>
              <a:buNone/>
            </a:pPr>
            <a:r>
              <a:rPr lang="en-US" sz="2000" dirty="0"/>
              <a:t>0010 0010</a:t>
            </a:r>
          </a:p>
          <a:p>
            <a:pPr marL="0" indent="0" eaLnBrk="0" hangingPunct="0">
              <a:spcBef>
                <a:spcPct val="50000"/>
              </a:spcBef>
              <a:buNone/>
            </a:pPr>
            <a:r>
              <a:rPr lang="en-US" sz="2000" dirty="0"/>
              <a:t>0111 0011</a:t>
            </a:r>
          </a:p>
          <a:p>
            <a:pPr marL="0" indent="0" eaLnBrk="0" hangingPunct="0">
              <a:spcBef>
                <a:spcPct val="50000"/>
              </a:spcBef>
              <a:buNone/>
            </a:pPr>
            <a:r>
              <a:rPr lang="en-US" sz="2000" dirty="0"/>
              <a:t>0101 0001</a:t>
            </a:r>
          </a:p>
        </p:txBody>
      </p:sp>
    </p:spTree>
    <p:extLst>
      <p:ext uri="{BB962C8B-B14F-4D97-AF65-F5344CB8AC3E}">
        <p14:creationId xmlns:p14="http://schemas.microsoft.com/office/powerpoint/2010/main" val="3366276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p:txBody>
          <a:bodyPr/>
          <a:lstStyle/>
          <a:p>
            <a:r>
              <a:rPr dirty="0"/>
              <a:t>Windows BitLocker</a:t>
            </a:r>
            <a:endParaRPr lang="en-US" sz="2400" dirty="0">
              <a:solidFill>
                <a:schemeClr val="tx2"/>
              </a:solidFill>
            </a:endParaRPr>
          </a:p>
        </p:txBody>
      </p:sp>
      <p:sp>
        <p:nvSpPr>
          <p:cNvPr id="5" name="Text Placeholder 4"/>
          <p:cNvSpPr>
            <a:spLocks noGrp="1"/>
          </p:cNvSpPr>
          <p:nvPr>
            <p:ph idx="1"/>
          </p:nvPr>
        </p:nvSpPr>
        <p:spPr/>
        <p:txBody>
          <a:bodyPr>
            <a:normAutofit/>
          </a:bodyPr>
          <a:lstStyle/>
          <a:p>
            <a:r>
              <a:rPr lang="en-US" sz="2000" dirty="0"/>
              <a:t>Encrypts the OS volume or secondary volumes.</a:t>
            </a:r>
          </a:p>
          <a:p>
            <a:r>
              <a:rPr lang="en-US" sz="2000" dirty="0"/>
              <a:t>Helps prevent the unauthorized disclosure of data when it is at rest</a:t>
            </a:r>
          </a:p>
          <a:p>
            <a:r>
              <a:rPr lang="en-US" sz="2000" dirty="0"/>
              <a:t>Designed to utilize a Trusted Platform Module (TPM)</a:t>
            </a:r>
          </a:p>
          <a:p>
            <a:pPr lvl="1"/>
            <a:r>
              <a:rPr lang="en-US" sz="2000" dirty="0"/>
              <a:t>Secure key storage</a:t>
            </a:r>
          </a:p>
          <a:p>
            <a:pPr lvl="1"/>
            <a:r>
              <a:rPr lang="en-US" sz="2000" dirty="0"/>
              <a:t>Boot Integrity</a:t>
            </a:r>
          </a:p>
        </p:txBody>
      </p:sp>
    </p:spTree>
    <p:extLst>
      <p:ext uri="{BB962C8B-B14F-4D97-AF65-F5344CB8AC3E}">
        <p14:creationId xmlns:p14="http://schemas.microsoft.com/office/powerpoint/2010/main" val="14934730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p:txBody>
          <a:bodyPr/>
          <a:lstStyle/>
          <a:p>
            <a:r>
              <a:t>W</a:t>
            </a:r>
            <a:r>
              <a:rPr lang="en-US" dirty="0"/>
              <a:t>i</a:t>
            </a:r>
            <a:r>
              <a:t>ndows 7 BitLocker</a:t>
            </a:r>
            <a:br>
              <a:rPr/>
            </a:br>
            <a:r>
              <a:rPr lang="en-US" dirty="0">
                <a:solidFill>
                  <a:schemeClr val="tx2"/>
                </a:solidFill>
              </a:rPr>
              <a:t>What’s New</a:t>
            </a:r>
            <a:endParaRPr lang="en-US" sz="2400" dirty="0">
              <a:solidFill>
                <a:schemeClr val="tx2"/>
              </a:solidFill>
            </a:endParaRPr>
          </a:p>
        </p:txBody>
      </p:sp>
      <p:sp>
        <p:nvSpPr>
          <p:cNvPr id="2" name="Text Placeholder 1"/>
          <p:cNvSpPr>
            <a:spLocks noGrp="1"/>
          </p:cNvSpPr>
          <p:nvPr>
            <p:ph idx="1"/>
          </p:nvPr>
        </p:nvSpPr>
        <p:spPr/>
        <p:txBody>
          <a:bodyPr>
            <a:normAutofit/>
          </a:bodyPr>
          <a:lstStyle/>
          <a:p>
            <a:r>
              <a:rPr lang="en-US" sz="2000" dirty="0"/>
              <a:t>BitLocker To Go</a:t>
            </a:r>
          </a:p>
          <a:p>
            <a:pPr lvl="1">
              <a:spcBef>
                <a:spcPts val="1800"/>
              </a:spcBef>
            </a:pPr>
            <a:r>
              <a:rPr lang="en-US" sz="2000" dirty="0"/>
              <a:t>Support for FAT*</a:t>
            </a:r>
          </a:p>
          <a:p>
            <a:pPr lvl="1">
              <a:spcBef>
                <a:spcPts val="1800"/>
              </a:spcBef>
            </a:pPr>
            <a:r>
              <a:rPr lang="en-US" sz="2000" dirty="0"/>
              <a:t>Protectors: DRA, passphrase, smart card and/or auto-unlock</a:t>
            </a:r>
          </a:p>
          <a:p>
            <a:pPr lvl="1">
              <a:spcBef>
                <a:spcPts val="1800"/>
              </a:spcBef>
            </a:pPr>
            <a:r>
              <a:rPr lang="en-US" sz="2000" dirty="0"/>
              <a:t>Management: protector configuration, encryption enforcement</a:t>
            </a:r>
          </a:p>
          <a:p>
            <a:pPr lvl="1">
              <a:spcBef>
                <a:spcPts val="1800"/>
              </a:spcBef>
            </a:pPr>
            <a:r>
              <a:rPr lang="en-US" sz="2000" dirty="0"/>
              <a:t>Read-only access on Windows Vista &amp; Windows XP</a:t>
            </a:r>
          </a:p>
        </p:txBody>
      </p:sp>
      <p:grpSp>
        <p:nvGrpSpPr>
          <p:cNvPr id="19" name="Group 18"/>
          <p:cNvGrpSpPr/>
          <p:nvPr/>
        </p:nvGrpSpPr>
        <p:grpSpPr>
          <a:xfrm>
            <a:off x="8004175" y="2409826"/>
            <a:ext cx="2152651" cy="1743075"/>
            <a:chOff x="7086600" y="2446805"/>
            <a:chExt cx="1121634" cy="1042785"/>
          </a:xfrm>
        </p:grpSpPr>
        <p:pic>
          <p:nvPicPr>
            <p:cNvPr id="22" name="Picture 6" descr="C:\Users\aheaton\AppData\Local\Microsoft\Windows\Temporary Internet Files\Content.IE5\U60ZBJ5U\MCj04315710000[1].png"/>
            <p:cNvPicPr>
              <a:picLocks noChangeAspect="1" noChangeArrowheads="1"/>
            </p:cNvPicPr>
            <p:nvPr/>
          </p:nvPicPr>
          <p:blipFill>
            <a:blip r:embed="rId3" cstate="print"/>
            <a:srcRect/>
            <a:stretch>
              <a:fillRect/>
            </a:stretch>
          </p:blipFill>
          <p:spPr bwMode="auto">
            <a:xfrm>
              <a:off x="7086600" y="2446805"/>
              <a:ext cx="1121634" cy="1042785"/>
            </a:xfrm>
            <a:prstGeom prst="rect">
              <a:avLst/>
            </a:prstGeom>
            <a:noFill/>
          </p:spPr>
        </p:pic>
        <p:pic>
          <p:nvPicPr>
            <p:cNvPr id="29" name="Picture 2" descr="C:\Users\pcooke\Desktop\DVD_ART36\Artwork_Imagery\Icons - Illustrations\_ WINDOWS SERVER ICONS\Security\Lock locked secure securit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4356" y="2640902"/>
              <a:ext cx="395112" cy="580622"/>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1259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0" y="3697615"/>
            <a:ext cx="12192000" cy="3160386"/>
          </a:xfrm>
          <a:prstGeom prst="rect">
            <a:avLst/>
          </a:prstGeom>
          <a:gradFill flip="none" rotWithShape="1">
            <a:gsLst>
              <a:gs pos="0">
                <a:schemeClr val="accent2">
                  <a:shade val="30000"/>
                  <a:satMod val="115000"/>
                  <a:alpha val="0"/>
                </a:schemeClr>
              </a:gs>
              <a:gs pos="50000">
                <a:schemeClr val="bg1"/>
              </a:gs>
              <a:gs pos="100000">
                <a:schemeClr val="bg1"/>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24" name="Title 1"/>
          <p:cNvSpPr>
            <a:spLocks noGrp="1"/>
          </p:cNvSpPr>
          <p:nvPr>
            <p:ph type="title"/>
          </p:nvPr>
        </p:nvSpPr>
        <p:spPr/>
        <p:txBody>
          <a:bodyPr vert="horz" wrap="square" lIns="0" tIns="0" rIns="0" bIns="0" rtlCol="0" anchor="t">
            <a:spAutoFit/>
          </a:bodyPr>
          <a:lstStyle/>
          <a:p>
            <a:pPr lvl="0"/>
            <a:r>
              <a:rPr lang="en-GB" dirty="0">
                <a:sym typeface="Wingdings" pitchFamily="2" charset="2"/>
              </a:rPr>
              <a:t>Disk Layout and Key Storage</a:t>
            </a:r>
            <a:endParaRPr lang="en-GB" dirty="0"/>
          </a:p>
        </p:txBody>
      </p:sp>
      <p:sp>
        <p:nvSpPr>
          <p:cNvPr id="26" name="Rounded Rectangle 25"/>
          <p:cNvSpPr/>
          <p:nvPr/>
        </p:nvSpPr>
        <p:spPr bwMode="black">
          <a:xfrm>
            <a:off x="498447" y="1395057"/>
            <a:ext cx="4810473" cy="3744106"/>
          </a:xfrm>
          <a:prstGeom prst="roundRect">
            <a:avLst>
              <a:gd name="adj" fmla="val 11582"/>
            </a:avLst>
          </a:prstGeom>
          <a:gradFill flip="none" rotWithShape="1">
            <a:gsLst>
              <a:gs pos="0">
                <a:schemeClr val="accent2">
                  <a:shade val="30000"/>
                  <a:satMod val="115000"/>
                  <a:alpha val="0"/>
                </a:schemeClr>
              </a:gs>
              <a:gs pos="50000">
                <a:schemeClr val="accent2">
                  <a:shade val="67500"/>
                  <a:satMod val="115000"/>
                  <a:alpha val="20000"/>
                </a:schemeClr>
              </a:gs>
              <a:gs pos="100000">
                <a:schemeClr val="accent2">
                  <a:shade val="100000"/>
                  <a:satMod val="115000"/>
                  <a:alpha val="50000"/>
                </a:schemeClr>
              </a:gs>
            </a:gsLst>
            <a:lin ang="162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18" rIns="91436" bIns="45718" numCol="1" rtlCol="0" anchor="t" anchorCtr="0" compatLnSpc="1">
            <a:prstTxWarp prst="textNoShape">
              <a:avLst/>
            </a:prstTxWarp>
          </a:bodyPr>
          <a:lstStyle/>
          <a:p>
            <a:pPr>
              <a:buNone/>
            </a:pPr>
            <a:r>
              <a:rPr lang="en-US" sz="2000" b="1" dirty="0">
                <a:solidFill>
                  <a:schemeClr val="tx1"/>
                </a:solidFill>
              </a:rPr>
              <a:t>Operating system volume contains:</a:t>
            </a:r>
          </a:p>
          <a:p>
            <a:pPr marL="288925" lvl="1" indent="-288925">
              <a:buBlip>
                <a:blip r:embed="rId3"/>
              </a:buBlip>
            </a:pPr>
            <a:r>
              <a:rPr lang="en-US" sz="2000" dirty="0">
                <a:solidFill>
                  <a:schemeClr val="tx1"/>
                </a:solidFill>
              </a:rPr>
              <a:t>Encrypted OS</a:t>
            </a:r>
          </a:p>
          <a:p>
            <a:pPr marL="288925" lvl="1" indent="-288925">
              <a:buBlip>
                <a:blip r:embed="rId3"/>
              </a:buBlip>
            </a:pPr>
            <a:r>
              <a:rPr lang="en-US" sz="2000" dirty="0">
                <a:solidFill>
                  <a:schemeClr val="tx1"/>
                </a:solidFill>
              </a:rPr>
              <a:t>Encrypted page file</a:t>
            </a:r>
          </a:p>
          <a:p>
            <a:pPr marL="288925" lvl="1" indent="-288925">
              <a:buBlip>
                <a:blip r:embed="rId3"/>
              </a:buBlip>
            </a:pPr>
            <a:r>
              <a:rPr lang="en-US" sz="2000" dirty="0">
                <a:solidFill>
                  <a:schemeClr val="tx1"/>
                </a:solidFill>
              </a:rPr>
              <a:t>Encrypted temp files</a:t>
            </a:r>
          </a:p>
          <a:p>
            <a:pPr marL="288925" lvl="1" indent="-288925">
              <a:buBlip>
                <a:blip r:embed="rId3"/>
              </a:buBlip>
            </a:pPr>
            <a:r>
              <a:rPr lang="en-US" sz="2000" dirty="0">
                <a:solidFill>
                  <a:schemeClr val="tx1"/>
                </a:solidFill>
              </a:rPr>
              <a:t>Encrypted data</a:t>
            </a:r>
          </a:p>
          <a:p>
            <a:pPr marL="288925" lvl="1" indent="-288925">
              <a:buBlip>
                <a:blip r:embed="rId3"/>
              </a:buBlip>
            </a:pPr>
            <a:r>
              <a:rPr lang="en-US" sz="2000" dirty="0">
                <a:solidFill>
                  <a:schemeClr val="tx1"/>
                </a:solidFill>
              </a:rPr>
              <a:t>Encrypted hibernation file</a:t>
            </a:r>
          </a:p>
        </p:txBody>
      </p:sp>
      <p:sp>
        <p:nvSpPr>
          <p:cNvPr id="27" name="Rounded Rectangle 26"/>
          <p:cNvSpPr/>
          <p:nvPr/>
        </p:nvSpPr>
        <p:spPr bwMode="black">
          <a:xfrm>
            <a:off x="5514152" y="1402749"/>
            <a:ext cx="5992046" cy="3452836"/>
          </a:xfrm>
          <a:prstGeom prst="roundRect">
            <a:avLst>
              <a:gd name="adj" fmla="val 11158"/>
            </a:avLst>
          </a:prstGeom>
          <a:gradFill flip="none" rotWithShape="1">
            <a:gsLst>
              <a:gs pos="0">
                <a:schemeClr val="accent2">
                  <a:shade val="30000"/>
                  <a:satMod val="115000"/>
                  <a:alpha val="0"/>
                </a:schemeClr>
              </a:gs>
              <a:gs pos="50000">
                <a:schemeClr val="accent2">
                  <a:shade val="67500"/>
                  <a:satMod val="115000"/>
                  <a:alpha val="20000"/>
                </a:schemeClr>
              </a:gs>
              <a:gs pos="100000">
                <a:schemeClr val="accent2">
                  <a:shade val="100000"/>
                  <a:satMod val="115000"/>
                  <a:alpha val="50000"/>
                </a:schemeClr>
              </a:gs>
            </a:gsLst>
            <a:lin ang="162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18" rIns="91436" bIns="45718" numCol="1" rtlCol="0" anchor="t" anchorCtr="0" compatLnSpc="1">
            <a:prstTxWarp prst="textNoShape">
              <a:avLst/>
            </a:prstTxWarp>
          </a:bodyPr>
          <a:lstStyle/>
          <a:p>
            <a:pPr>
              <a:buNone/>
            </a:pPr>
            <a:r>
              <a:rPr lang="en-US" sz="2000" b="1" dirty="0">
                <a:solidFill>
                  <a:schemeClr val="tx1"/>
                </a:solidFill>
              </a:rPr>
              <a:t>Where’s the encryption key?</a:t>
            </a:r>
          </a:p>
          <a:p>
            <a:pPr marL="288925" lvl="1" indent="-288925">
              <a:buBlip>
                <a:blip r:embed="rId3"/>
              </a:buBlip>
            </a:pPr>
            <a:r>
              <a:rPr lang="en-US" sz="2000" dirty="0">
                <a:solidFill>
                  <a:schemeClr val="tx1"/>
                </a:solidFill>
              </a:rPr>
              <a:t>SRK (Storage Root Key) contained in TPM </a:t>
            </a:r>
          </a:p>
          <a:p>
            <a:pPr marL="288925" lvl="1" indent="-288925">
              <a:buBlip>
                <a:blip r:embed="rId3"/>
              </a:buBlip>
            </a:pPr>
            <a:r>
              <a:rPr lang="en-US" sz="2000" dirty="0">
                <a:solidFill>
                  <a:schemeClr val="tx1"/>
                </a:solidFill>
              </a:rPr>
              <a:t>SRK encrypts the VMK (Volume Master Key)</a:t>
            </a:r>
          </a:p>
          <a:p>
            <a:pPr marL="288925" lvl="1" indent="-288925">
              <a:buBlip>
                <a:blip r:embed="rId3"/>
              </a:buBlip>
            </a:pPr>
            <a:r>
              <a:rPr lang="en-US" sz="2000" dirty="0">
                <a:solidFill>
                  <a:schemeClr val="tx1"/>
                </a:solidFill>
              </a:rPr>
              <a:t>VMK encrypts FVEK  (Full Volume Encryption Key) – used for the actual data encryption</a:t>
            </a:r>
          </a:p>
          <a:p>
            <a:pPr marL="288925" lvl="1" indent="-288925">
              <a:buBlip>
                <a:blip r:embed="rId3"/>
              </a:buBlip>
            </a:pPr>
            <a:r>
              <a:rPr lang="en-US" sz="2000" dirty="0">
                <a:solidFill>
                  <a:schemeClr val="tx1"/>
                </a:solidFill>
              </a:rPr>
              <a:t>FVEK and VMK are encrypted on the OS Volume</a:t>
            </a:r>
          </a:p>
        </p:txBody>
      </p:sp>
      <p:sp>
        <p:nvSpPr>
          <p:cNvPr id="29" name="Pie 28"/>
          <p:cNvSpPr/>
          <p:nvPr/>
        </p:nvSpPr>
        <p:spPr bwMode="auto">
          <a:xfrm>
            <a:off x="2125885" y="3935395"/>
            <a:ext cx="2650603" cy="2650603"/>
          </a:xfrm>
          <a:prstGeom prst="pie">
            <a:avLst>
              <a:gd name="adj1" fmla="val 766535"/>
              <a:gd name="adj2" fmla="val 20849906"/>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headEnd type="none" w="med" len="med"/>
            <a:tailEnd type="none" w="med" len="me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32" name="Pie 31"/>
          <p:cNvSpPr/>
          <p:nvPr/>
        </p:nvSpPr>
        <p:spPr bwMode="auto">
          <a:xfrm>
            <a:off x="2496275" y="3935395"/>
            <a:ext cx="2650603" cy="2650603"/>
          </a:xfrm>
          <a:prstGeom prst="pie">
            <a:avLst>
              <a:gd name="adj1" fmla="val 20805546"/>
              <a:gd name="adj2" fmla="val 766584"/>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headEnd type="none" w="med" len="med"/>
            <a:tailEnd type="none" w="med" len="me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34" name="Rectangle 33"/>
          <p:cNvSpPr/>
          <p:nvPr/>
        </p:nvSpPr>
        <p:spPr>
          <a:xfrm>
            <a:off x="2071396" y="4775880"/>
            <a:ext cx="1420302" cy="1015663"/>
          </a:xfrm>
          <a:prstGeom prst="rect">
            <a:avLst/>
          </a:prstGeom>
        </p:spPr>
        <p:txBody>
          <a:bodyPr wrap="square">
            <a:spAutoFit/>
          </a:bodyPr>
          <a:lstStyle/>
          <a:p>
            <a:pPr algn="ctr">
              <a:defRPr/>
            </a:pPr>
            <a:r>
              <a:rPr lang="en-US" sz="2000" dirty="0">
                <a:effectLst>
                  <a:outerShdw blurRad="38100" dist="38100" dir="2700000" algn="tl">
                    <a:srgbClr val="000000">
                      <a:alpha val="43137"/>
                    </a:srgbClr>
                  </a:outerShdw>
                </a:effectLst>
                <a:latin typeface="Calibri" pitchFamily="34" charset="0"/>
              </a:rPr>
              <a:t>Operating System Volume</a:t>
            </a:r>
          </a:p>
        </p:txBody>
      </p:sp>
      <p:sp>
        <p:nvSpPr>
          <p:cNvPr id="35" name="Rectangle 34"/>
          <p:cNvSpPr/>
          <p:nvPr/>
        </p:nvSpPr>
        <p:spPr>
          <a:xfrm>
            <a:off x="4281476" y="5076029"/>
            <a:ext cx="928524" cy="400110"/>
          </a:xfrm>
          <a:prstGeom prst="rect">
            <a:avLst/>
          </a:prstGeom>
        </p:spPr>
        <p:txBody>
          <a:bodyPr wrap="none">
            <a:spAutoFit/>
          </a:bodyPr>
          <a:lstStyle/>
          <a:p>
            <a:pPr>
              <a:defRPr/>
            </a:pPr>
            <a:r>
              <a:rPr lang="en-US" sz="2000" dirty="0"/>
              <a:t>System</a:t>
            </a:r>
          </a:p>
        </p:txBody>
      </p:sp>
      <p:sp>
        <p:nvSpPr>
          <p:cNvPr id="36" name="Rounded Rectangle 35"/>
          <p:cNvSpPr/>
          <p:nvPr/>
        </p:nvSpPr>
        <p:spPr bwMode="blackWhite">
          <a:xfrm>
            <a:off x="6883080" y="5139163"/>
            <a:ext cx="3345084" cy="1435260"/>
          </a:xfrm>
          <a:prstGeom prst="roundRect">
            <a:avLst/>
          </a:prstGeom>
          <a:gradFill flip="none" rotWithShape="1">
            <a:gsLst>
              <a:gs pos="0">
                <a:schemeClr val="accent2">
                  <a:shade val="30000"/>
                  <a:satMod val="115000"/>
                  <a:alpha val="0"/>
                </a:schemeClr>
              </a:gs>
              <a:gs pos="50000">
                <a:schemeClr val="bg1">
                  <a:lumMod val="75000"/>
                  <a:lumOff val="25000"/>
                  <a:alpha val="40000"/>
                </a:schemeClr>
              </a:gs>
              <a:gs pos="100000">
                <a:schemeClr val="bg1">
                  <a:lumMod val="75000"/>
                  <a:lumOff val="25000"/>
                  <a:alpha val="60000"/>
                </a:schemeClr>
              </a:gs>
            </a:gsLst>
            <a:lin ang="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274320" tIns="45718" rIns="91436" bIns="45718" numCol="1" rtlCol="0" anchor="ctr" anchorCtr="0" compatLnSpc="1">
            <a:prstTxWarp prst="textNoShape">
              <a:avLst/>
            </a:prstTxWarp>
          </a:bodyPr>
          <a:lstStyle/>
          <a:p>
            <a:pPr>
              <a:lnSpc>
                <a:spcPct val="90000"/>
              </a:lnSpc>
              <a:spcBef>
                <a:spcPct val="20000"/>
              </a:spcBef>
            </a:pPr>
            <a:r>
              <a:rPr lang="en-US" sz="2000" dirty="0">
                <a:solidFill>
                  <a:schemeClr val="tx1"/>
                </a:solidFill>
              </a:rPr>
              <a:t>System volume contains:  </a:t>
            </a:r>
          </a:p>
          <a:p>
            <a:pPr marL="288925" lvl="1" indent="-288925">
              <a:lnSpc>
                <a:spcPct val="90000"/>
              </a:lnSpc>
              <a:spcBef>
                <a:spcPct val="20000"/>
              </a:spcBef>
              <a:buBlip>
                <a:blip r:embed="rId3"/>
              </a:buBlip>
            </a:pPr>
            <a:r>
              <a:rPr lang="en-US" sz="2000" dirty="0">
                <a:solidFill>
                  <a:schemeClr val="tx1"/>
                </a:solidFill>
              </a:rPr>
              <a:t>  MBR</a:t>
            </a:r>
          </a:p>
          <a:p>
            <a:pPr marL="288925" lvl="1" indent="-288925">
              <a:lnSpc>
                <a:spcPct val="90000"/>
              </a:lnSpc>
              <a:spcBef>
                <a:spcPct val="20000"/>
              </a:spcBef>
              <a:buBlip>
                <a:blip r:embed="rId3"/>
              </a:buBlip>
            </a:pPr>
            <a:r>
              <a:rPr lang="en-US" sz="2000" dirty="0">
                <a:solidFill>
                  <a:schemeClr val="tx1"/>
                </a:solidFill>
              </a:rPr>
              <a:t>  Boot Manager</a:t>
            </a:r>
          </a:p>
          <a:p>
            <a:pPr marL="288925" lvl="1" indent="-288925">
              <a:lnSpc>
                <a:spcPct val="90000"/>
              </a:lnSpc>
              <a:spcBef>
                <a:spcPct val="20000"/>
              </a:spcBef>
              <a:buBlip>
                <a:blip r:embed="rId3"/>
              </a:buBlip>
            </a:pPr>
            <a:r>
              <a:rPr lang="en-US" sz="2000" dirty="0">
                <a:solidFill>
                  <a:schemeClr val="tx1"/>
                </a:solidFill>
              </a:rPr>
              <a:t>  Boot Utilities</a:t>
            </a:r>
          </a:p>
        </p:txBody>
      </p:sp>
      <p:sp>
        <p:nvSpPr>
          <p:cNvPr id="37" name="Oval 36"/>
          <p:cNvSpPr/>
          <p:nvPr/>
        </p:nvSpPr>
        <p:spPr bwMode="auto">
          <a:xfrm>
            <a:off x="4116732" y="4546925"/>
            <a:ext cx="244997" cy="244997"/>
          </a:xfrm>
          <a:prstGeom prst="ellipse">
            <a:avLst/>
          </a:prstGeom>
          <a:solidFill>
            <a:schemeClr val="bg1"/>
          </a:solidFill>
          <a:ln>
            <a:noFill/>
            <a:headEnd type="none" w="med" len="med"/>
            <a:tailEnd type="none" w="med" len="med"/>
          </a:ln>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pic>
        <p:nvPicPr>
          <p:cNvPr id="6154" name="Picture 10" descr="C:\Documents and Settings\Pennie\My Documents\ACERDATA (D)\Pennie's documents\MS Image\Shapes and Graphics\Arrows - arrow\Curved\bottom curving arrow.png"/>
          <p:cNvPicPr>
            <a:picLocks noChangeAspect="1" noChangeArrowheads="1"/>
          </p:cNvPicPr>
          <p:nvPr/>
        </p:nvPicPr>
        <p:blipFill>
          <a:blip r:embed="rId4">
            <a:duotone>
              <a:prstClr val="black"/>
              <a:schemeClr val="accent2">
                <a:tint val="45000"/>
                <a:satMod val="400000"/>
              </a:schemeClr>
            </a:duotone>
          </a:blip>
          <a:srcRect/>
          <a:stretch>
            <a:fillRect/>
          </a:stretch>
        </p:blipFill>
        <p:spPr bwMode="auto">
          <a:xfrm rot="651388" flipH="1" flipV="1">
            <a:off x="4233281" y="3898008"/>
            <a:ext cx="4091914" cy="1210873"/>
          </a:xfrm>
          <a:prstGeom prst="rect">
            <a:avLst/>
          </a:prstGeom>
          <a:noFill/>
        </p:spPr>
      </p:pic>
      <p:grpSp>
        <p:nvGrpSpPr>
          <p:cNvPr id="38" name="Group 37"/>
          <p:cNvGrpSpPr/>
          <p:nvPr/>
        </p:nvGrpSpPr>
        <p:grpSpPr>
          <a:xfrm>
            <a:off x="7617546" y="4190035"/>
            <a:ext cx="1037704" cy="798655"/>
            <a:chOff x="4554112" y="3923816"/>
            <a:chExt cx="790498" cy="608396"/>
          </a:xfrm>
        </p:grpSpPr>
        <p:pic>
          <p:nvPicPr>
            <p:cNvPr id="6147" name="Picture 3" descr="C:\Documents and Settings\Pennie\My Documents\ACERDATA (D)\Pennie's documents\MS Image\Shapes and Graphics\_WINDOWS SERVER ICONS\Hardware\Microchip micro chip Gray.png"/>
            <p:cNvPicPr>
              <a:picLocks noChangeAspect="1" noChangeArrowheads="1"/>
            </p:cNvPicPr>
            <p:nvPr/>
          </p:nvPicPr>
          <p:blipFill>
            <a:blip r:embed="rId5"/>
            <a:srcRect/>
            <a:stretch>
              <a:fillRect/>
            </a:stretch>
          </p:blipFill>
          <p:spPr bwMode="auto">
            <a:xfrm>
              <a:off x="4554112" y="4097438"/>
              <a:ext cx="790498" cy="434774"/>
            </a:xfrm>
            <a:prstGeom prst="rect">
              <a:avLst/>
            </a:prstGeom>
            <a:noFill/>
          </p:spPr>
        </p:pic>
        <p:pic>
          <p:nvPicPr>
            <p:cNvPr id="6148" name="Picture 4" descr="C:\Documents and Settings\Pennie\My Documents\ACERDATA (D)\Pennie's documents\MS Image\Shapes and Graphics\_WINDOWS SERVER ICONS\Security\Key secure lock security 2.png"/>
            <p:cNvPicPr>
              <a:picLocks noChangeAspect="1" noChangeArrowheads="1"/>
            </p:cNvPicPr>
            <p:nvPr/>
          </p:nvPicPr>
          <p:blipFill>
            <a:blip r:embed="rId6"/>
            <a:srcRect/>
            <a:stretch>
              <a:fillRect/>
            </a:stretch>
          </p:blipFill>
          <p:spPr bwMode="auto">
            <a:xfrm>
              <a:off x="4753337" y="3923816"/>
              <a:ext cx="364602" cy="371113"/>
            </a:xfrm>
            <a:prstGeom prst="rect">
              <a:avLst/>
            </a:prstGeom>
            <a:noFill/>
          </p:spPr>
        </p:pic>
      </p:grpSp>
      <p:pic>
        <p:nvPicPr>
          <p:cNvPr id="46" name="Picture 10" descr="secure lock and key"/>
          <p:cNvPicPr>
            <a:picLocks noChangeAspect="1" noChangeArrowheads="1"/>
          </p:cNvPicPr>
          <p:nvPr/>
        </p:nvPicPr>
        <p:blipFill>
          <a:blip r:embed="rId7"/>
          <a:srcRect/>
          <a:stretch>
            <a:fillRect/>
          </a:stretch>
        </p:blipFill>
        <p:spPr bwMode="auto">
          <a:xfrm>
            <a:off x="5143762" y="3708981"/>
            <a:ext cx="636132" cy="923184"/>
          </a:xfrm>
          <a:prstGeom prst="rect">
            <a:avLst/>
          </a:prstGeom>
          <a:noFill/>
          <a:ln w="9525">
            <a:noFill/>
            <a:miter lim="800000"/>
            <a:headEnd/>
            <a:tailEnd/>
          </a:ln>
        </p:spPr>
      </p:pic>
      <p:pic>
        <p:nvPicPr>
          <p:cNvPr id="47" name="Picture 10" descr="secure lock and key"/>
          <p:cNvPicPr>
            <a:picLocks noChangeAspect="1" noChangeArrowheads="1"/>
          </p:cNvPicPr>
          <p:nvPr/>
        </p:nvPicPr>
        <p:blipFill>
          <a:blip r:embed="rId7"/>
          <a:srcRect/>
          <a:stretch>
            <a:fillRect/>
          </a:stretch>
        </p:blipFill>
        <p:spPr bwMode="auto">
          <a:xfrm>
            <a:off x="6518012" y="3790632"/>
            <a:ext cx="636132" cy="923184"/>
          </a:xfrm>
          <a:prstGeom prst="rect">
            <a:avLst/>
          </a:prstGeom>
          <a:noFill/>
          <a:ln w="9525">
            <a:noFill/>
            <a:miter lim="800000"/>
            <a:headEnd/>
            <a:tailEnd/>
          </a:ln>
        </p:spPr>
      </p:pic>
      <p:sp>
        <p:nvSpPr>
          <p:cNvPr id="48" name="Text Box 11"/>
          <p:cNvSpPr txBox="1">
            <a:spLocks noChangeArrowheads="1"/>
          </p:cNvSpPr>
          <p:nvPr/>
        </p:nvSpPr>
        <p:spPr bwMode="auto">
          <a:xfrm>
            <a:off x="4231455" y="3666836"/>
            <a:ext cx="900104" cy="400110"/>
          </a:xfrm>
          <a:prstGeom prst="rect">
            <a:avLst/>
          </a:prstGeom>
          <a:noFill/>
          <a:ln w="9525">
            <a:noFill/>
            <a:miter lim="800000"/>
            <a:headEnd/>
            <a:tailEnd/>
          </a:ln>
          <a:effectLst/>
        </p:spPr>
        <p:txBody>
          <a:bodyPr anchor="ctr">
            <a:spAutoFit/>
          </a:bodyPr>
          <a:lstStyle/>
          <a:p>
            <a:pPr algn="ctr">
              <a:spcBef>
                <a:spcPct val="50000"/>
              </a:spcBef>
              <a:defRPr/>
            </a:pPr>
            <a:r>
              <a:rPr lang="en-US" sz="2000" b="1" dirty="0">
                <a:latin typeface="Calibri" pitchFamily="34" charset="0"/>
              </a:rPr>
              <a:t>FVEK</a:t>
            </a:r>
          </a:p>
        </p:txBody>
      </p:sp>
      <p:sp>
        <p:nvSpPr>
          <p:cNvPr id="49" name="Text Box 15"/>
          <p:cNvSpPr txBox="1">
            <a:spLocks noChangeArrowheads="1"/>
          </p:cNvSpPr>
          <p:nvPr/>
        </p:nvSpPr>
        <p:spPr bwMode="auto">
          <a:xfrm>
            <a:off x="7266175" y="3793739"/>
            <a:ext cx="692388" cy="400110"/>
          </a:xfrm>
          <a:prstGeom prst="rect">
            <a:avLst/>
          </a:prstGeom>
          <a:noFill/>
          <a:ln w="9525">
            <a:noFill/>
            <a:miter lim="800000"/>
            <a:headEnd/>
            <a:tailEnd/>
          </a:ln>
          <a:effectLst/>
        </p:spPr>
        <p:txBody>
          <a:bodyPr anchor="ctr">
            <a:spAutoFit/>
          </a:bodyPr>
          <a:lstStyle/>
          <a:p>
            <a:pPr algn="ctr">
              <a:spcBef>
                <a:spcPct val="50000"/>
              </a:spcBef>
              <a:defRPr/>
            </a:pPr>
            <a:r>
              <a:rPr lang="en-US" sz="2000" b="1" dirty="0">
                <a:latin typeface="Calibri" pitchFamily="34" charset="0"/>
              </a:rPr>
              <a:t>SRK</a:t>
            </a:r>
          </a:p>
        </p:txBody>
      </p:sp>
      <p:sp>
        <p:nvSpPr>
          <p:cNvPr id="50" name="Text Box 11"/>
          <p:cNvSpPr txBox="1">
            <a:spLocks noChangeArrowheads="1"/>
          </p:cNvSpPr>
          <p:nvPr/>
        </p:nvSpPr>
        <p:spPr bwMode="auto">
          <a:xfrm>
            <a:off x="5673990" y="3667254"/>
            <a:ext cx="739434" cy="400110"/>
          </a:xfrm>
          <a:prstGeom prst="rect">
            <a:avLst/>
          </a:prstGeom>
          <a:noFill/>
          <a:ln w="9525">
            <a:noFill/>
            <a:miter lim="800000"/>
            <a:headEnd/>
            <a:tailEnd/>
          </a:ln>
          <a:effectLst/>
        </p:spPr>
        <p:txBody>
          <a:bodyPr wrap="square" anchor="ctr">
            <a:spAutoFit/>
          </a:bodyPr>
          <a:lstStyle/>
          <a:p>
            <a:pPr algn="ctr">
              <a:spcBef>
                <a:spcPct val="50000"/>
              </a:spcBef>
              <a:defRPr/>
            </a:pPr>
            <a:r>
              <a:rPr lang="en-US" sz="2000" b="1" dirty="0">
                <a:latin typeface="Calibri" pitchFamily="34" charset="0"/>
              </a:rPr>
              <a:t>VMK</a:t>
            </a:r>
          </a:p>
        </p:txBody>
      </p:sp>
      <p:sp>
        <p:nvSpPr>
          <p:cNvPr id="51" name="Oval 50"/>
          <p:cNvSpPr/>
          <p:nvPr/>
        </p:nvSpPr>
        <p:spPr bwMode="auto">
          <a:xfrm>
            <a:off x="4998338" y="3761775"/>
            <a:ext cx="244997" cy="244997"/>
          </a:xfrm>
          <a:prstGeom prst="ellipse">
            <a:avLst/>
          </a:prstGeom>
          <a:solidFill>
            <a:schemeClr val="bg1"/>
          </a:solidFill>
          <a:ln>
            <a:noFill/>
            <a:headEnd type="none" w="med" len="med"/>
            <a:tailEnd type="none" w="med" len="med"/>
          </a:ln>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52" name="Oval 51"/>
          <p:cNvSpPr/>
          <p:nvPr/>
        </p:nvSpPr>
        <p:spPr bwMode="auto">
          <a:xfrm>
            <a:off x="6377657" y="3752129"/>
            <a:ext cx="244997" cy="244997"/>
          </a:xfrm>
          <a:prstGeom prst="ellipse">
            <a:avLst/>
          </a:prstGeom>
          <a:solidFill>
            <a:schemeClr val="bg1"/>
          </a:solidFill>
          <a:ln>
            <a:noFill/>
            <a:headEnd type="none" w="med" len="med"/>
            <a:tailEnd type="none" w="med" len="med"/>
          </a:ln>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53" name="Oval 52"/>
          <p:cNvSpPr/>
          <p:nvPr/>
        </p:nvSpPr>
        <p:spPr bwMode="auto">
          <a:xfrm>
            <a:off x="7849568" y="3869806"/>
            <a:ext cx="244997" cy="244997"/>
          </a:xfrm>
          <a:prstGeom prst="ellipse">
            <a:avLst/>
          </a:prstGeom>
          <a:solidFill>
            <a:schemeClr val="bg1"/>
          </a:solidFill>
          <a:ln>
            <a:noFill/>
            <a:headEnd type="none" w="med" len="med"/>
            <a:tailEnd type="none" w="med" len="med"/>
          </a:ln>
          <a:effectLst>
            <a:glow rad="63500">
              <a:schemeClr val="accent2">
                <a:satMod val="175000"/>
                <a:alpha val="40000"/>
              </a:schemeClr>
            </a:glow>
          </a:effectLst>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Tree>
    <p:extLst>
      <p:ext uri="{BB962C8B-B14F-4D97-AF65-F5344CB8AC3E}">
        <p14:creationId xmlns:p14="http://schemas.microsoft.com/office/powerpoint/2010/main" val="2219364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Windows BitLocker Volume</a:t>
            </a:r>
            <a:endParaRPr lang="en-US" dirty="0"/>
          </a:p>
        </p:txBody>
      </p:sp>
      <p:sp>
        <p:nvSpPr>
          <p:cNvPr id="33" name="Rounded Rectangle 30">
            <a:extLst>
              <a:ext uri="{FF2B5EF4-FFF2-40B4-BE49-F238E27FC236}">
                <a16:creationId xmlns:a16="http://schemas.microsoft.com/office/drawing/2014/main" id="{E72CD128-BBA9-4F45-BA78-2C8D649E6A90}"/>
              </a:ext>
            </a:extLst>
          </p:cNvPr>
          <p:cNvSpPr/>
          <p:nvPr/>
        </p:nvSpPr>
        <p:spPr bwMode="auto">
          <a:xfrm>
            <a:off x="685801" y="1895837"/>
            <a:ext cx="10820398" cy="4352563"/>
          </a:xfrm>
          <a:prstGeom prst="roundRect">
            <a:avLst>
              <a:gd name="adj" fmla="val 11357"/>
            </a:avLst>
          </a:prstGeom>
          <a:solidFill>
            <a:schemeClr val="bg1">
              <a:lumMod val="85000"/>
              <a:lumOff val="15000"/>
              <a:alpha val="82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35" name="Rectangle 51">
            <a:extLst>
              <a:ext uri="{FF2B5EF4-FFF2-40B4-BE49-F238E27FC236}">
                <a16:creationId xmlns:a16="http://schemas.microsoft.com/office/drawing/2014/main" id="{31A1AFF0-B0D6-4A42-9A74-C01BF5ACE520}"/>
              </a:ext>
            </a:extLst>
          </p:cNvPr>
          <p:cNvSpPr>
            <a:spLocks noChangeArrowheads="1"/>
          </p:cNvSpPr>
          <p:nvPr/>
        </p:nvSpPr>
        <p:spPr bwMode="auto">
          <a:xfrm>
            <a:off x="1069884" y="2781405"/>
            <a:ext cx="9939128" cy="701288"/>
          </a:xfrm>
          <a:prstGeom prst="rect">
            <a:avLst/>
          </a:prstGeom>
          <a:solidFill>
            <a:srgbClr val="82ACD0"/>
          </a:solidFill>
          <a:ln w="9525">
            <a:solidFill>
              <a:srgbClr val="82ACD0"/>
            </a:solidFill>
            <a:miter lim="800000"/>
            <a:headEnd/>
            <a:tailEnd/>
          </a:ln>
          <a:effectLst>
            <a:outerShdw dist="28398" dir="3806097" algn="ctr" rotWithShape="0">
              <a:srgbClr val="1F2F3F">
                <a:alpha val="50000"/>
              </a:srgbClr>
            </a:outerShdw>
          </a:effectLst>
        </p:spPr>
        <p:txBody>
          <a:bodyPr vert="horz" wrap="square" lIns="91440" tIns="45720" rIns="91440" bIns="45720" numCol="1" anchor="t" anchorCtr="0" compatLnSpc="1">
            <a:prstTxWarp prst="textNoShape">
              <a:avLst/>
            </a:prstTxWarp>
          </a:bodyPr>
          <a:lstStyle/>
          <a:p>
            <a:endParaRPr lang="en-US" sz="2000" dirty="0"/>
          </a:p>
        </p:txBody>
      </p:sp>
      <p:sp>
        <p:nvSpPr>
          <p:cNvPr id="36" name="Rectangle 52">
            <a:extLst>
              <a:ext uri="{FF2B5EF4-FFF2-40B4-BE49-F238E27FC236}">
                <a16:creationId xmlns:a16="http://schemas.microsoft.com/office/drawing/2014/main" id="{FA4AFED8-46CC-4DD8-B500-18FCD691DE4C}"/>
              </a:ext>
            </a:extLst>
          </p:cNvPr>
          <p:cNvSpPr>
            <a:spLocks noChangeArrowheads="1"/>
          </p:cNvSpPr>
          <p:nvPr/>
        </p:nvSpPr>
        <p:spPr bwMode="auto">
          <a:xfrm>
            <a:off x="1043039" y="2766929"/>
            <a:ext cx="1253440" cy="714679"/>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headEnd/>
            <a:tailEn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0" tIns="38138" rIns="0" bIns="38138" numCol="1" anchor="ctr" anchorCtr="0" compatLnSpc="1">
            <a:prstTxWarp prst="textNoShape">
              <a:avLst/>
            </a:prstTxWarp>
          </a:bodyPr>
          <a:lstStyle/>
          <a:p>
            <a:pPr algn="ctr" fontAlgn="base">
              <a:spcBef>
                <a:spcPct val="0"/>
              </a:spcBef>
              <a:spcAft>
                <a:spcPct val="0"/>
              </a:spcAft>
            </a:pPr>
            <a:r>
              <a:rPr lang="en-US" sz="2000" dirty="0">
                <a:solidFill>
                  <a:schemeClr val="tx1"/>
                </a:solidFill>
                <a:effectLst>
                  <a:outerShdw blurRad="38100" dist="38100" dir="2700000" algn="tl">
                    <a:srgbClr val="000000">
                      <a:alpha val="43137"/>
                    </a:srgbClr>
                  </a:outerShdw>
                </a:effectLst>
              </a:rPr>
              <a:t>Virtual Boot Sector</a:t>
            </a:r>
          </a:p>
        </p:txBody>
      </p:sp>
      <p:sp>
        <p:nvSpPr>
          <p:cNvPr id="37" name="Rectangle 53">
            <a:extLst>
              <a:ext uri="{FF2B5EF4-FFF2-40B4-BE49-F238E27FC236}">
                <a16:creationId xmlns:a16="http://schemas.microsoft.com/office/drawing/2014/main" id="{6554CFE2-23DB-4974-8807-88E2294E9865}"/>
              </a:ext>
            </a:extLst>
          </p:cNvPr>
          <p:cNvSpPr>
            <a:spLocks noChangeArrowheads="1"/>
          </p:cNvSpPr>
          <p:nvPr/>
        </p:nvSpPr>
        <p:spPr bwMode="auto">
          <a:xfrm>
            <a:off x="9616289" y="2782340"/>
            <a:ext cx="1416844" cy="710792"/>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headEnd/>
            <a:tailEnd/>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0" tIns="38138" rIns="0" bIns="38138" numCol="1" anchor="ctr" anchorCtr="0" compatLnSpc="1">
            <a:prstTxWarp prst="textNoShape">
              <a:avLst/>
            </a:prstTxWarp>
          </a:bodyPr>
          <a:lstStyle/>
          <a:p>
            <a:pPr algn="ctr" fontAlgn="base">
              <a:spcBef>
                <a:spcPct val="0"/>
              </a:spcBef>
              <a:spcAft>
                <a:spcPct val="0"/>
              </a:spcAft>
            </a:pPr>
            <a:r>
              <a:rPr lang="en-US" sz="2000" dirty="0">
                <a:solidFill>
                  <a:schemeClr val="tx1"/>
                </a:solidFill>
                <a:effectLst>
                  <a:outerShdw blurRad="38100" dist="38100" dir="2700000" algn="tl">
                    <a:srgbClr val="000000">
                      <a:alpha val="43137"/>
                    </a:srgbClr>
                  </a:outerShdw>
                </a:effectLst>
              </a:rPr>
              <a:t>Virtual Boot Sector</a:t>
            </a:r>
          </a:p>
        </p:txBody>
      </p:sp>
      <p:sp>
        <p:nvSpPr>
          <p:cNvPr id="38" name="Rectangle 54" descr="Dark upward diagonal">
            <a:extLst>
              <a:ext uri="{FF2B5EF4-FFF2-40B4-BE49-F238E27FC236}">
                <a16:creationId xmlns:a16="http://schemas.microsoft.com/office/drawing/2014/main" id="{DC49279F-8C46-4A6D-A265-A5A692E7797E}"/>
              </a:ext>
            </a:extLst>
          </p:cNvPr>
          <p:cNvSpPr>
            <a:spLocks noChangeArrowheads="1"/>
          </p:cNvSpPr>
          <p:nvPr/>
        </p:nvSpPr>
        <p:spPr bwMode="auto">
          <a:xfrm>
            <a:off x="2317288" y="2793476"/>
            <a:ext cx="826201" cy="704326"/>
          </a:xfrm>
          <a:prstGeom prst="rect">
            <a:avLst/>
          </a:prstGeom>
          <a:pattFill prst="dkUpDiag">
            <a:fgClr>
              <a:srgbClr val="0070C0"/>
            </a:fgClr>
            <a:bgClr>
              <a:srgbClr val="BFBFBF"/>
            </a:bgClr>
          </a:pattFill>
          <a:ln w="9525">
            <a:noFill/>
            <a:miter lim="800000"/>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dirty="0"/>
          </a:p>
        </p:txBody>
      </p:sp>
      <p:sp>
        <p:nvSpPr>
          <p:cNvPr id="39" name="Rectangle 55" descr="Dark upward diagonal">
            <a:extLst>
              <a:ext uri="{FF2B5EF4-FFF2-40B4-BE49-F238E27FC236}">
                <a16:creationId xmlns:a16="http://schemas.microsoft.com/office/drawing/2014/main" id="{BAB300BC-34BE-46B9-B13A-CFDF2AA05567}"/>
              </a:ext>
            </a:extLst>
          </p:cNvPr>
          <p:cNvSpPr>
            <a:spLocks noChangeArrowheads="1"/>
          </p:cNvSpPr>
          <p:nvPr/>
        </p:nvSpPr>
        <p:spPr bwMode="auto">
          <a:xfrm>
            <a:off x="6389505" y="2781405"/>
            <a:ext cx="2499298" cy="701288"/>
          </a:xfrm>
          <a:prstGeom prst="rect">
            <a:avLst/>
          </a:prstGeom>
          <a:pattFill prst="dkUpDiag">
            <a:fgClr>
              <a:srgbClr val="0070C0"/>
            </a:fgClr>
            <a:bgClr>
              <a:srgbClr val="BFBFBF"/>
            </a:bgClr>
          </a:pattFill>
          <a:ln w="9525">
            <a:noFill/>
            <a:miter lim="800000"/>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dirty="0"/>
          </a:p>
        </p:txBody>
      </p:sp>
      <p:sp>
        <p:nvSpPr>
          <p:cNvPr id="40" name="Rectangle 56" descr="Dark upward diagonal">
            <a:extLst>
              <a:ext uri="{FF2B5EF4-FFF2-40B4-BE49-F238E27FC236}">
                <a16:creationId xmlns:a16="http://schemas.microsoft.com/office/drawing/2014/main" id="{EE03FAB0-00BB-4095-B352-950F5B942B4C}"/>
              </a:ext>
            </a:extLst>
          </p:cNvPr>
          <p:cNvSpPr>
            <a:spLocks noChangeArrowheads="1"/>
          </p:cNvSpPr>
          <p:nvPr/>
        </p:nvSpPr>
        <p:spPr bwMode="auto">
          <a:xfrm>
            <a:off x="9190619" y="2794995"/>
            <a:ext cx="404861" cy="701288"/>
          </a:xfrm>
          <a:prstGeom prst="rect">
            <a:avLst/>
          </a:prstGeom>
          <a:pattFill prst="dkUpDiag">
            <a:fgClr>
              <a:srgbClr val="0070C0"/>
            </a:fgClr>
            <a:bgClr>
              <a:srgbClr val="BFBFBF"/>
            </a:bgClr>
          </a:pattFill>
          <a:ln w="9525">
            <a:noFill/>
            <a:miter lim="800000"/>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dirty="0"/>
          </a:p>
        </p:txBody>
      </p:sp>
      <p:cxnSp>
        <p:nvCxnSpPr>
          <p:cNvPr id="41" name="AutoShape 57">
            <a:extLst>
              <a:ext uri="{FF2B5EF4-FFF2-40B4-BE49-F238E27FC236}">
                <a16:creationId xmlns:a16="http://schemas.microsoft.com/office/drawing/2014/main" id="{C49AF52D-2A33-4D8B-9165-DD6E8C6ED768}"/>
              </a:ext>
            </a:extLst>
          </p:cNvPr>
          <p:cNvCxnSpPr>
            <a:cxnSpLocks noChangeShapeType="1"/>
            <a:stCxn id="36" idx="0"/>
            <a:endCxn id="59" idx="0"/>
          </p:cNvCxnSpPr>
          <p:nvPr/>
        </p:nvCxnSpPr>
        <p:spPr bwMode="ltGray">
          <a:xfrm rot="16200000" flipH="1">
            <a:off x="2452370" y="1984317"/>
            <a:ext cx="15411" cy="1580634"/>
          </a:xfrm>
          <a:prstGeom prst="curvedConnector3">
            <a:avLst>
              <a:gd name="adj1" fmla="val -1483356"/>
            </a:avLst>
          </a:prstGeom>
          <a:noFill/>
          <a:ln w="57150">
            <a:solidFill>
              <a:srgbClr val="8F3B39"/>
            </a:solidFill>
            <a:round/>
            <a:headEnd/>
            <a:tailEnd type="triangle" w="med" len="med"/>
          </a:ln>
          <a:effectLst>
            <a:outerShdw blurRad="63500" sx="102000" sy="102000" algn="ctr" rotWithShape="0">
              <a:prstClr val="black">
                <a:alpha val="40000"/>
              </a:prstClr>
            </a:outerShdw>
          </a:effectLst>
        </p:spPr>
      </p:cxnSp>
      <p:cxnSp>
        <p:nvCxnSpPr>
          <p:cNvPr id="42" name="AutoShape 58">
            <a:extLst>
              <a:ext uri="{FF2B5EF4-FFF2-40B4-BE49-F238E27FC236}">
                <a16:creationId xmlns:a16="http://schemas.microsoft.com/office/drawing/2014/main" id="{186630F0-BAA7-4586-B0F7-81DCB54C9809}"/>
              </a:ext>
            </a:extLst>
          </p:cNvPr>
          <p:cNvCxnSpPr>
            <a:cxnSpLocks noChangeShapeType="1"/>
            <a:stCxn id="37" idx="0"/>
            <a:endCxn id="59" idx="0"/>
          </p:cNvCxnSpPr>
          <p:nvPr/>
        </p:nvCxnSpPr>
        <p:spPr bwMode="ltGray">
          <a:xfrm rot="16200000" flipV="1">
            <a:off x="6787552" y="-754819"/>
            <a:ext cx="12700" cy="7074318"/>
          </a:xfrm>
          <a:prstGeom prst="curvedConnector3">
            <a:avLst>
              <a:gd name="adj1" fmla="val 3500000"/>
            </a:avLst>
          </a:prstGeom>
          <a:noFill/>
          <a:ln w="57150">
            <a:solidFill>
              <a:srgbClr val="8F3B39"/>
            </a:solidFill>
            <a:round/>
            <a:headEnd/>
            <a:tailEnd type="triangle" w="med" len="med"/>
          </a:ln>
          <a:effectLst>
            <a:outerShdw blurRad="63500" sx="102000" sy="102000" algn="ctr" rotWithShape="0">
              <a:prstClr val="black">
                <a:alpha val="40000"/>
              </a:prstClr>
            </a:outerShdw>
          </a:effectLst>
        </p:spPr>
      </p:cxnSp>
      <p:cxnSp>
        <p:nvCxnSpPr>
          <p:cNvPr id="43" name="AutoShape 59">
            <a:extLst>
              <a:ext uri="{FF2B5EF4-FFF2-40B4-BE49-F238E27FC236}">
                <a16:creationId xmlns:a16="http://schemas.microsoft.com/office/drawing/2014/main" id="{C1105D0E-67C6-4508-A12A-E8A7F635D848}"/>
              </a:ext>
            </a:extLst>
          </p:cNvPr>
          <p:cNvCxnSpPr>
            <a:cxnSpLocks noChangeShapeType="1"/>
            <a:stCxn id="47" idx="2"/>
            <a:endCxn id="48" idx="2"/>
          </p:cNvCxnSpPr>
          <p:nvPr/>
        </p:nvCxnSpPr>
        <p:spPr bwMode="auto">
          <a:xfrm rot="16200000" flipH="1">
            <a:off x="5285166" y="2303509"/>
            <a:ext cx="15548" cy="2373915"/>
          </a:xfrm>
          <a:prstGeom prst="curvedConnector3">
            <a:avLst>
              <a:gd name="adj1" fmla="val 1570286"/>
            </a:avLst>
          </a:prstGeom>
          <a:noFill/>
          <a:ln w="57150">
            <a:solidFill>
              <a:srgbClr val="FFC000"/>
            </a:solidFill>
            <a:round/>
            <a:headEnd type="triangle" w="med" len="med"/>
            <a:tailEnd type="triangle" w="med" len="med"/>
          </a:ln>
          <a:effectLst>
            <a:outerShdw blurRad="63500" sx="102000" sy="102000" algn="ctr" rotWithShape="0">
              <a:prstClr val="black">
                <a:alpha val="40000"/>
              </a:prstClr>
            </a:outerShdw>
          </a:effectLst>
        </p:spPr>
      </p:cxnSp>
      <p:cxnSp>
        <p:nvCxnSpPr>
          <p:cNvPr id="44" name="AutoShape 60">
            <a:extLst>
              <a:ext uri="{FF2B5EF4-FFF2-40B4-BE49-F238E27FC236}">
                <a16:creationId xmlns:a16="http://schemas.microsoft.com/office/drawing/2014/main" id="{3F3CC232-6DA0-4DBB-82AC-FCBF9E9E1E3D}"/>
              </a:ext>
            </a:extLst>
          </p:cNvPr>
          <p:cNvCxnSpPr>
            <a:cxnSpLocks noChangeShapeType="1"/>
            <a:stCxn id="48" idx="2"/>
            <a:endCxn id="49" idx="2"/>
          </p:cNvCxnSpPr>
          <p:nvPr/>
        </p:nvCxnSpPr>
        <p:spPr bwMode="auto">
          <a:xfrm rot="5400000" flipH="1" flipV="1">
            <a:off x="7758504" y="2212858"/>
            <a:ext cx="6776" cy="2563989"/>
          </a:xfrm>
          <a:prstGeom prst="curvedConnector3">
            <a:avLst>
              <a:gd name="adj1" fmla="val -3373672"/>
            </a:avLst>
          </a:prstGeom>
          <a:noFill/>
          <a:ln w="57150">
            <a:solidFill>
              <a:srgbClr val="FFC000"/>
            </a:solidFill>
            <a:round/>
            <a:headEnd type="triangle" w="med" len="med"/>
            <a:tailEnd type="triangle" w="med" len="med"/>
          </a:ln>
          <a:effectLst>
            <a:outerShdw blurRad="63500" sx="102000" sy="102000" algn="ctr" rotWithShape="0">
              <a:prstClr val="black">
                <a:alpha val="40000"/>
              </a:prstClr>
            </a:outerShdw>
          </a:effectLst>
        </p:spPr>
      </p:cxnSp>
      <p:cxnSp>
        <p:nvCxnSpPr>
          <p:cNvPr id="45" name="AutoShape 61">
            <a:extLst>
              <a:ext uri="{FF2B5EF4-FFF2-40B4-BE49-F238E27FC236}">
                <a16:creationId xmlns:a16="http://schemas.microsoft.com/office/drawing/2014/main" id="{73DD9C95-E1EF-4000-A5AC-1E3D9B308D2B}"/>
              </a:ext>
            </a:extLst>
          </p:cNvPr>
          <p:cNvCxnSpPr>
            <a:cxnSpLocks noChangeShapeType="1"/>
            <a:stCxn id="47" idx="2"/>
            <a:endCxn id="49" idx="2"/>
          </p:cNvCxnSpPr>
          <p:nvPr/>
        </p:nvCxnSpPr>
        <p:spPr bwMode="auto">
          <a:xfrm rot="16200000" flipH="1">
            <a:off x="6570549" y="1018127"/>
            <a:ext cx="8772" cy="4937904"/>
          </a:xfrm>
          <a:prstGeom prst="curvedConnector3">
            <a:avLst>
              <a:gd name="adj1" fmla="val 6759827"/>
            </a:avLst>
          </a:prstGeom>
          <a:noFill/>
          <a:ln w="57150">
            <a:solidFill>
              <a:srgbClr val="FFC000"/>
            </a:solidFill>
            <a:round/>
            <a:headEnd type="triangle" w="med" len="med"/>
            <a:tailEnd type="triangle" w="med" len="med"/>
          </a:ln>
          <a:effectLst>
            <a:outerShdw blurRad="63500" sx="102000" sy="102000" algn="ctr" rotWithShape="0">
              <a:prstClr val="black">
                <a:alpha val="40000"/>
              </a:prstClr>
            </a:outerShdw>
          </a:effectLst>
        </p:spPr>
      </p:cxnSp>
      <p:sp>
        <p:nvSpPr>
          <p:cNvPr id="46" name="Rectangle 62" descr="Dark upward diagonal">
            <a:extLst>
              <a:ext uri="{FF2B5EF4-FFF2-40B4-BE49-F238E27FC236}">
                <a16:creationId xmlns:a16="http://schemas.microsoft.com/office/drawing/2014/main" id="{A1124A11-DDF7-4AC7-A4B1-AA107BAE513F}"/>
              </a:ext>
            </a:extLst>
          </p:cNvPr>
          <p:cNvSpPr>
            <a:spLocks noChangeArrowheads="1"/>
          </p:cNvSpPr>
          <p:nvPr/>
        </p:nvSpPr>
        <p:spPr bwMode="auto">
          <a:xfrm>
            <a:off x="3116289" y="2781405"/>
            <a:ext cx="3460672" cy="701288"/>
          </a:xfrm>
          <a:prstGeom prst="rect">
            <a:avLst/>
          </a:prstGeom>
          <a:pattFill prst="dkUpDiag">
            <a:fgClr>
              <a:srgbClr val="0070C0"/>
            </a:fgClr>
            <a:bgClr>
              <a:srgbClr val="BFBFBF"/>
            </a:bgClr>
          </a:pattFill>
          <a:ln w="9525">
            <a:noFill/>
            <a:miter lim="800000"/>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dirty="0"/>
          </a:p>
        </p:txBody>
      </p:sp>
      <p:sp>
        <p:nvSpPr>
          <p:cNvPr id="47" name="Rectangle 63">
            <a:extLst>
              <a:ext uri="{FF2B5EF4-FFF2-40B4-BE49-F238E27FC236}">
                <a16:creationId xmlns:a16="http://schemas.microsoft.com/office/drawing/2014/main" id="{4AAC70A3-CC78-4DCB-81DD-7E03C037169F}"/>
              </a:ext>
            </a:extLst>
          </p:cNvPr>
          <p:cNvSpPr>
            <a:spLocks noChangeArrowheads="1"/>
          </p:cNvSpPr>
          <p:nvPr/>
        </p:nvSpPr>
        <p:spPr bwMode="black">
          <a:xfrm>
            <a:off x="3950899" y="2781405"/>
            <a:ext cx="310167" cy="701288"/>
          </a:xfrm>
          <a:prstGeom prst="rect">
            <a:avLst/>
          </a:prstGeom>
          <a:solidFill>
            <a:srgbClr val="FFC000"/>
          </a:solidFill>
          <a:ln w="6350">
            <a:noFill/>
            <a:miter lim="800000"/>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dirty="0"/>
          </a:p>
        </p:txBody>
      </p:sp>
      <p:sp>
        <p:nvSpPr>
          <p:cNvPr id="48" name="Rectangle 64">
            <a:extLst>
              <a:ext uri="{FF2B5EF4-FFF2-40B4-BE49-F238E27FC236}">
                <a16:creationId xmlns:a16="http://schemas.microsoft.com/office/drawing/2014/main" id="{11600631-A9AC-44DE-95EA-88D3239120CD}"/>
              </a:ext>
            </a:extLst>
          </p:cNvPr>
          <p:cNvSpPr>
            <a:spLocks noChangeArrowheads="1"/>
          </p:cNvSpPr>
          <p:nvPr/>
        </p:nvSpPr>
        <p:spPr bwMode="black">
          <a:xfrm>
            <a:off x="6328244" y="2793037"/>
            <a:ext cx="303308" cy="705204"/>
          </a:xfrm>
          <a:prstGeom prst="rect">
            <a:avLst/>
          </a:prstGeom>
          <a:solidFill>
            <a:srgbClr val="FFC000"/>
          </a:solidFill>
          <a:ln w="6350">
            <a:noFill/>
            <a:miter lim="800000"/>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dirty="0"/>
          </a:p>
        </p:txBody>
      </p:sp>
      <p:sp>
        <p:nvSpPr>
          <p:cNvPr id="49" name="Rectangle 65">
            <a:extLst>
              <a:ext uri="{FF2B5EF4-FFF2-40B4-BE49-F238E27FC236}">
                <a16:creationId xmlns:a16="http://schemas.microsoft.com/office/drawing/2014/main" id="{006F63E2-1A76-4B1C-BA2C-9B127B87BC1A}"/>
              </a:ext>
            </a:extLst>
          </p:cNvPr>
          <p:cNvSpPr>
            <a:spLocks noChangeArrowheads="1"/>
          </p:cNvSpPr>
          <p:nvPr/>
        </p:nvSpPr>
        <p:spPr bwMode="black">
          <a:xfrm>
            <a:off x="8888803" y="2780318"/>
            <a:ext cx="310167" cy="711147"/>
          </a:xfrm>
          <a:prstGeom prst="rect">
            <a:avLst/>
          </a:prstGeom>
          <a:solidFill>
            <a:srgbClr val="FFC000"/>
          </a:solidFill>
          <a:ln w="6350">
            <a:noFill/>
            <a:miter lim="800000"/>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dirty="0"/>
          </a:p>
        </p:txBody>
      </p:sp>
      <p:sp>
        <p:nvSpPr>
          <p:cNvPr id="50" name="AutoShape 50">
            <a:extLst>
              <a:ext uri="{FF2B5EF4-FFF2-40B4-BE49-F238E27FC236}">
                <a16:creationId xmlns:a16="http://schemas.microsoft.com/office/drawing/2014/main" id="{FD05C957-691C-4448-B2AB-ADD547160DAF}"/>
              </a:ext>
            </a:extLst>
          </p:cNvPr>
          <p:cNvSpPr>
            <a:spLocks noChangeArrowheads="1"/>
          </p:cNvSpPr>
          <p:nvPr/>
        </p:nvSpPr>
        <p:spPr bwMode="auto">
          <a:xfrm>
            <a:off x="1069884" y="4386217"/>
            <a:ext cx="9939128" cy="1385330"/>
          </a:xfrm>
          <a:prstGeom prst="roundRect">
            <a:avLst>
              <a:gd name="adj" fmla="val 23694"/>
            </a:avLst>
          </a:prstGeom>
          <a:solidFill>
            <a:schemeClr val="accent2">
              <a:alpha val="40000"/>
            </a:schemeClr>
          </a:solidFill>
          <a:ln>
            <a:noFill/>
            <a:headEnd/>
            <a:tailEnd/>
          </a:ln>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vert="horz" wrap="square" lIns="76279" tIns="0" rIns="76279" bIns="0" numCol="1" anchor="t" anchorCtr="0" compatLnSpc="1">
            <a:prstTxWarp prst="textNoShape">
              <a:avLst/>
            </a:prstTxWarp>
          </a:bodyPr>
          <a:lstStyle/>
          <a:p>
            <a:pPr fontAlgn="base">
              <a:spcBef>
                <a:spcPct val="0"/>
              </a:spcBef>
              <a:spcAft>
                <a:spcPct val="0"/>
              </a:spcAft>
            </a:pPr>
            <a:endParaRPr lang="en-US" sz="2000" dirty="0">
              <a:solidFill>
                <a:schemeClr val="tx1"/>
              </a:solidFill>
              <a:latin typeface="Arial" charset="0"/>
            </a:endParaRPr>
          </a:p>
        </p:txBody>
      </p:sp>
      <p:sp>
        <p:nvSpPr>
          <p:cNvPr id="51" name="AutoShape 66" descr="Dark upward diagonal">
            <a:extLst>
              <a:ext uri="{FF2B5EF4-FFF2-40B4-BE49-F238E27FC236}">
                <a16:creationId xmlns:a16="http://schemas.microsoft.com/office/drawing/2014/main" id="{B4DA6A6B-6788-4A03-BF2B-29D3AD8F0F8D}"/>
              </a:ext>
            </a:extLst>
          </p:cNvPr>
          <p:cNvSpPr>
            <a:spLocks noChangeArrowheads="1"/>
          </p:cNvSpPr>
          <p:nvPr/>
        </p:nvSpPr>
        <p:spPr bwMode="auto">
          <a:xfrm>
            <a:off x="6396124" y="4784478"/>
            <a:ext cx="1150298" cy="182559"/>
          </a:xfrm>
          <a:prstGeom prst="roundRect">
            <a:avLst>
              <a:gd name="adj" fmla="val 16667"/>
            </a:avLst>
          </a:prstGeom>
          <a:pattFill prst="dkUpDiag">
            <a:fgClr>
              <a:srgbClr val="0070C0"/>
            </a:fgClr>
            <a:bgClr>
              <a:srgbClr val="BFBFBF"/>
            </a:bgClr>
          </a:pattFill>
          <a:ln w="9525">
            <a:noFill/>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dirty="0"/>
          </a:p>
        </p:txBody>
      </p:sp>
      <p:sp>
        <p:nvSpPr>
          <p:cNvPr id="52" name="Rectangle 67">
            <a:extLst>
              <a:ext uri="{FF2B5EF4-FFF2-40B4-BE49-F238E27FC236}">
                <a16:creationId xmlns:a16="http://schemas.microsoft.com/office/drawing/2014/main" id="{35533E0B-4195-4AD8-B786-E912CF03F7CD}"/>
              </a:ext>
            </a:extLst>
          </p:cNvPr>
          <p:cNvSpPr>
            <a:spLocks noChangeArrowheads="1"/>
          </p:cNvSpPr>
          <p:nvPr/>
        </p:nvSpPr>
        <p:spPr bwMode="auto">
          <a:xfrm>
            <a:off x="7639154" y="4742590"/>
            <a:ext cx="3277126" cy="249474"/>
          </a:xfrm>
          <a:prstGeom prst="rect">
            <a:avLst/>
          </a:prstGeom>
          <a:noFill/>
          <a:ln w="6350">
            <a:noFill/>
            <a:miter lim="800000"/>
            <a:headEnd/>
            <a:tailEnd/>
          </a:ln>
          <a:effectLst/>
        </p:spPr>
        <p:txBody>
          <a:bodyPr vert="horz" wrap="square" lIns="0" tIns="0" rIns="0" bIns="0" numCol="1" anchor="ctr" anchorCtr="0" compatLnSpc="1">
            <a:prstTxWarp prst="textNoShape">
              <a:avLst/>
            </a:prstTxWarp>
          </a:bodyPr>
          <a:lstStyle/>
          <a:p>
            <a:pPr fontAlgn="base">
              <a:spcBef>
                <a:spcPct val="0"/>
              </a:spcBef>
              <a:spcAft>
                <a:spcPct val="0"/>
              </a:spcAft>
            </a:pPr>
            <a:r>
              <a:rPr lang="en-US" sz="2000" dirty="0"/>
              <a:t>Encrypted Volume Data</a:t>
            </a:r>
          </a:p>
        </p:txBody>
      </p:sp>
      <p:sp>
        <p:nvSpPr>
          <p:cNvPr id="53" name="Rectangle 68">
            <a:extLst>
              <a:ext uri="{FF2B5EF4-FFF2-40B4-BE49-F238E27FC236}">
                <a16:creationId xmlns:a16="http://schemas.microsoft.com/office/drawing/2014/main" id="{98EB61A1-4FA0-4F52-BE33-2C00DFA27397}"/>
              </a:ext>
            </a:extLst>
          </p:cNvPr>
          <p:cNvSpPr>
            <a:spLocks noChangeArrowheads="1"/>
          </p:cNvSpPr>
          <p:nvPr/>
        </p:nvSpPr>
        <p:spPr bwMode="auto">
          <a:xfrm>
            <a:off x="7639964" y="5221758"/>
            <a:ext cx="3469210" cy="249475"/>
          </a:xfrm>
          <a:prstGeom prst="rect">
            <a:avLst/>
          </a:prstGeom>
          <a:noFill/>
          <a:ln w="6350">
            <a:noFill/>
            <a:miter lim="800000"/>
            <a:headEnd/>
            <a:tailEnd/>
          </a:ln>
          <a:effectLst/>
        </p:spPr>
        <p:txBody>
          <a:bodyPr vert="horz" wrap="square" lIns="0" tIns="0" rIns="0" bIns="0" numCol="1" anchor="ctr" anchorCtr="0" compatLnSpc="1">
            <a:prstTxWarp prst="textNoShape">
              <a:avLst/>
            </a:prstTxWarp>
          </a:bodyPr>
          <a:lstStyle/>
          <a:p>
            <a:pPr fontAlgn="base">
              <a:spcBef>
                <a:spcPct val="0"/>
              </a:spcBef>
              <a:spcAft>
                <a:spcPct val="0"/>
              </a:spcAft>
            </a:pPr>
            <a:r>
              <a:rPr lang="en-US" sz="2000" dirty="0"/>
              <a:t>BitLocker Metadata Copies</a:t>
            </a:r>
          </a:p>
        </p:txBody>
      </p:sp>
      <p:cxnSp>
        <p:nvCxnSpPr>
          <p:cNvPr id="54" name="AutoShape 69">
            <a:extLst>
              <a:ext uri="{FF2B5EF4-FFF2-40B4-BE49-F238E27FC236}">
                <a16:creationId xmlns:a16="http://schemas.microsoft.com/office/drawing/2014/main" id="{4F0B7BD1-DA44-4D0A-8D7D-51964B4FCC5E}"/>
              </a:ext>
            </a:extLst>
          </p:cNvPr>
          <p:cNvCxnSpPr>
            <a:cxnSpLocks noChangeShapeType="1"/>
          </p:cNvCxnSpPr>
          <p:nvPr/>
        </p:nvCxnSpPr>
        <p:spPr bwMode="auto">
          <a:xfrm>
            <a:off x="1513717" y="4750228"/>
            <a:ext cx="946358" cy="0"/>
          </a:xfrm>
          <a:prstGeom prst="straightConnector1">
            <a:avLst/>
          </a:prstGeom>
          <a:noFill/>
          <a:ln w="57150">
            <a:solidFill>
              <a:srgbClr val="FFC000"/>
            </a:solidFill>
            <a:round/>
            <a:headEnd type="triangle" w="med" len="med"/>
            <a:tailEnd type="triangle" w="med" len="med"/>
          </a:ln>
          <a:effectLst>
            <a:outerShdw blurRad="63500" sx="102000" sy="102000" algn="ctr" rotWithShape="0">
              <a:prstClr val="black">
                <a:alpha val="40000"/>
              </a:prstClr>
            </a:outerShdw>
          </a:effectLst>
        </p:spPr>
      </p:cxnSp>
      <p:cxnSp>
        <p:nvCxnSpPr>
          <p:cNvPr id="55" name="AutoShape 70">
            <a:extLst>
              <a:ext uri="{FF2B5EF4-FFF2-40B4-BE49-F238E27FC236}">
                <a16:creationId xmlns:a16="http://schemas.microsoft.com/office/drawing/2014/main" id="{A80450DC-F4F0-4E67-BA3B-1C068D64C20B}"/>
              </a:ext>
            </a:extLst>
          </p:cNvPr>
          <p:cNvCxnSpPr>
            <a:cxnSpLocks noChangeShapeType="1"/>
          </p:cNvCxnSpPr>
          <p:nvPr/>
        </p:nvCxnSpPr>
        <p:spPr bwMode="ltGray">
          <a:xfrm>
            <a:off x="1513717" y="5359047"/>
            <a:ext cx="946358" cy="656"/>
          </a:xfrm>
          <a:prstGeom prst="straightConnector1">
            <a:avLst/>
          </a:prstGeom>
          <a:noFill/>
          <a:ln w="57150">
            <a:solidFill>
              <a:srgbClr val="8F3B39"/>
            </a:solidFill>
            <a:round/>
            <a:headEnd/>
            <a:tailEnd type="triangle" w="med" len="med"/>
          </a:ln>
          <a:effectLst>
            <a:outerShdw blurRad="63500" sx="102000" sy="102000" algn="ctr" rotWithShape="0">
              <a:prstClr val="black">
                <a:alpha val="40000"/>
              </a:prstClr>
            </a:outerShdw>
          </a:effectLst>
        </p:spPr>
      </p:cxnSp>
      <p:sp>
        <p:nvSpPr>
          <p:cNvPr id="56" name="Text Box 71">
            <a:extLst>
              <a:ext uri="{FF2B5EF4-FFF2-40B4-BE49-F238E27FC236}">
                <a16:creationId xmlns:a16="http://schemas.microsoft.com/office/drawing/2014/main" id="{4E5B18A2-6C5C-49B1-9A74-83663C88314A}"/>
              </a:ext>
            </a:extLst>
          </p:cNvPr>
          <p:cNvSpPr txBox="1">
            <a:spLocks noChangeArrowheads="1"/>
          </p:cNvSpPr>
          <p:nvPr/>
        </p:nvSpPr>
        <p:spPr bwMode="auto">
          <a:xfrm>
            <a:off x="2512781" y="5166562"/>
            <a:ext cx="3647209" cy="3632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r>
              <a:rPr lang="en-US" sz="2000" dirty="0"/>
              <a:t>Pointer to Primary Metadata Copy</a:t>
            </a:r>
          </a:p>
        </p:txBody>
      </p:sp>
      <p:sp>
        <p:nvSpPr>
          <p:cNvPr id="57" name="Text Box 72">
            <a:extLst>
              <a:ext uri="{FF2B5EF4-FFF2-40B4-BE49-F238E27FC236}">
                <a16:creationId xmlns:a16="http://schemas.microsoft.com/office/drawing/2014/main" id="{C4C508DE-7479-467D-AADF-1A4F41396601}"/>
              </a:ext>
            </a:extLst>
          </p:cNvPr>
          <p:cNvSpPr txBox="1">
            <a:spLocks noChangeArrowheads="1"/>
          </p:cNvSpPr>
          <p:nvPr/>
        </p:nvSpPr>
        <p:spPr bwMode="auto">
          <a:xfrm>
            <a:off x="2512781" y="4641078"/>
            <a:ext cx="3541793" cy="226249"/>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fontAlgn="base">
              <a:spcBef>
                <a:spcPct val="0"/>
              </a:spcBef>
              <a:spcAft>
                <a:spcPct val="0"/>
              </a:spcAft>
            </a:pPr>
            <a:r>
              <a:rPr lang="en-US" sz="2000" dirty="0"/>
              <a:t>Pointers to other metadata copies</a:t>
            </a:r>
          </a:p>
        </p:txBody>
      </p:sp>
      <p:sp>
        <p:nvSpPr>
          <p:cNvPr id="58" name="AutoShape 74">
            <a:extLst>
              <a:ext uri="{FF2B5EF4-FFF2-40B4-BE49-F238E27FC236}">
                <a16:creationId xmlns:a16="http://schemas.microsoft.com/office/drawing/2014/main" id="{E8F001A2-3AC6-4276-B18A-E1BF16E2CC2D}"/>
              </a:ext>
            </a:extLst>
          </p:cNvPr>
          <p:cNvSpPr>
            <a:spLocks noChangeArrowheads="1"/>
          </p:cNvSpPr>
          <p:nvPr/>
        </p:nvSpPr>
        <p:spPr bwMode="black">
          <a:xfrm>
            <a:off x="6389505" y="5267350"/>
            <a:ext cx="1150298" cy="203884"/>
          </a:xfrm>
          <a:prstGeom prst="roundRect">
            <a:avLst>
              <a:gd name="adj" fmla="val 16667"/>
            </a:avLst>
          </a:prstGeom>
          <a:solidFill>
            <a:srgbClr val="FFC000"/>
          </a:solidFill>
          <a:ln w="6350">
            <a:noFill/>
            <a:miter lim="800000"/>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dirty="0"/>
          </a:p>
        </p:txBody>
      </p:sp>
      <p:sp>
        <p:nvSpPr>
          <p:cNvPr id="59" name="Rectangle 63">
            <a:extLst>
              <a:ext uri="{FF2B5EF4-FFF2-40B4-BE49-F238E27FC236}">
                <a16:creationId xmlns:a16="http://schemas.microsoft.com/office/drawing/2014/main" id="{F7B355FC-7174-4FCE-8886-1251A6D5DE0B}"/>
              </a:ext>
            </a:extLst>
          </p:cNvPr>
          <p:cNvSpPr>
            <a:spLocks noChangeArrowheads="1"/>
          </p:cNvSpPr>
          <p:nvPr/>
        </p:nvSpPr>
        <p:spPr bwMode="black">
          <a:xfrm>
            <a:off x="2818214" y="2782340"/>
            <a:ext cx="864358" cy="702186"/>
          </a:xfrm>
          <a:prstGeom prst="rect">
            <a:avLst/>
          </a:prstGeom>
          <a:gradFill>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gradFill>
          <a:ln w="6350">
            <a:noFill/>
            <a:miter lim="800000"/>
            <a:headEnd/>
            <a:tailEnd/>
          </a:ln>
          <a:effectLst>
            <a:outerShdw blurRad="63500" sx="102000" sy="102000" algn="ctr"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2000" dirty="0">
                <a:solidFill>
                  <a:srgbClr val="FFFFFF"/>
                </a:solidFill>
                <a:effectLst>
                  <a:outerShdw blurRad="38100" dist="38100" dir="2700000" algn="tl">
                    <a:srgbClr val="000000">
                      <a:alpha val="43137"/>
                    </a:srgbClr>
                  </a:outerShdw>
                </a:effectLst>
              </a:rPr>
              <a:t>Boot Sector</a:t>
            </a:r>
            <a:endParaRPr lang="en-US" sz="2000" dirty="0"/>
          </a:p>
        </p:txBody>
      </p:sp>
      <p:cxnSp>
        <p:nvCxnSpPr>
          <p:cNvPr id="60" name="AutoShape 57">
            <a:extLst>
              <a:ext uri="{FF2B5EF4-FFF2-40B4-BE49-F238E27FC236}">
                <a16:creationId xmlns:a16="http://schemas.microsoft.com/office/drawing/2014/main" id="{516CD183-E752-48E3-9E61-BE5F1D38BE51}"/>
              </a:ext>
            </a:extLst>
          </p:cNvPr>
          <p:cNvCxnSpPr>
            <a:cxnSpLocks noChangeShapeType="1"/>
            <a:stCxn id="36" idx="2"/>
            <a:endCxn id="47" idx="2"/>
          </p:cNvCxnSpPr>
          <p:nvPr/>
        </p:nvCxnSpPr>
        <p:spPr bwMode="ltGray">
          <a:xfrm rot="16200000" flipH="1">
            <a:off x="2887329" y="2264038"/>
            <a:ext cx="1085" cy="2436224"/>
          </a:xfrm>
          <a:prstGeom prst="curvedConnector3">
            <a:avLst>
              <a:gd name="adj1" fmla="val 25851152"/>
            </a:avLst>
          </a:prstGeom>
          <a:noFill/>
          <a:ln w="57150">
            <a:solidFill>
              <a:srgbClr val="8F3B39"/>
            </a:solidFill>
            <a:round/>
            <a:headEnd/>
            <a:tailEnd type="triangle" w="med" len="med"/>
          </a:ln>
          <a:effectLst>
            <a:outerShdw blurRad="63500" sx="102000" sy="102000" algn="ctr" rotWithShape="0">
              <a:prstClr val="black">
                <a:alpha val="40000"/>
              </a:prstClr>
            </a:outerShdw>
          </a:effectLst>
        </p:spPr>
      </p:cxnSp>
    </p:spTree>
    <p:extLst>
      <p:ext uri="{BB962C8B-B14F-4D97-AF65-F5344CB8AC3E}">
        <p14:creationId xmlns:p14="http://schemas.microsoft.com/office/powerpoint/2010/main" val="195371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Requirements</a:t>
            </a:r>
            <a:endParaRPr lang="en-US" dirty="0">
              <a:solidFill>
                <a:schemeClr val="tx2"/>
              </a:solidFill>
            </a:endParaRPr>
          </a:p>
        </p:txBody>
      </p:sp>
      <p:sp>
        <p:nvSpPr>
          <p:cNvPr id="3" name="Text Placeholder 2"/>
          <p:cNvSpPr>
            <a:spLocks noGrp="1"/>
          </p:cNvSpPr>
          <p:nvPr>
            <p:ph idx="1"/>
          </p:nvPr>
        </p:nvSpPr>
        <p:spPr/>
        <p:txBody>
          <a:bodyPr>
            <a:normAutofit/>
          </a:bodyPr>
          <a:lstStyle/>
          <a:p>
            <a:r>
              <a:rPr lang="en-US" sz="2000" dirty="0"/>
              <a:t>Trusted Platform Module</a:t>
            </a:r>
          </a:p>
          <a:p>
            <a:pPr lvl="1"/>
            <a:r>
              <a:rPr lang="en-US" sz="2000" dirty="0"/>
              <a:t>Trusted Platform Module (TPM) v1.2</a:t>
            </a:r>
          </a:p>
          <a:p>
            <a:pPr lvl="1"/>
            <a:r>
              <a:rPr lang="en-US" sz="2000" dirty="0"/>
              <a:t>Trusted Platform Module (TPM) Compatible BIOS</a:t>
            </a:r>
          </a:p>
          <a:p>
            <a:r>
              <a:rPr lang="en-US" sz="2000" dirty="0"/>
              <a:t>Disk Partitioning</a:t>
            </a:r>
          </a:p>
          <a:p>
            <a:pPr lvl="1"/>
            <a:r>
              <a:rPr lang="en-US" sz="2000" dirty="0"/>
              <a:t>Separate reserved system partition using NTFS</a:t>
            </a:r>
          </a:p>
          <a:p>
            <a:pPr lvl="1"/>
            <a:r>
              <a:rPr lang="en-US" sz="2000" dirty="0"/>
              <a:t>System partition minimum size of at least 100MB</a:t>
            </a:r>
          </a:p>
          <a:p>
            <a:pPr lvl="1"/>
            <a:r>
              <a:rPr lang="en-US" sz="2000" dirty="0"/>
              <a:t>Choosing the right partitioning is key for a successful deployment</a:t>
            </a:r>
          </a:p>
          <a:p>
            <a:r>
              <a:rPr lang="en-US" sz="2200" dirty="0"/>
              <a:t>Key Management Plan</a:t>
            </a:r>
          </a:p>
        </p:txBody>
      </p:sp>
    </p:spTree>
    <p:extLst>
      <p:ext uri="{BB962C8B-B14F-4D97-AF65-F5344CB8AC3E}">
        <p14:creationId xmlns:p14="http://schemas.microsoft.com/office/powerpoint/2010/main" val="495291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5801" y="5235179"/>
            <a:ext cx="10820399" cy="707886"/>
          </a:xfrm>
          <a:prstGeom prst="rect">
            <a:avLst/>
          </a:prstGeom>
          <a:noFill/>
        </p:spPr>
        <p:txBody>
          <a:bodyPr wrap="square" rtlCol="0">
            <a:spAutoFit/>
          </a:bodyPr>
          <a:lstStyle/>
          <a:p>
            <a:r>
              <a:rPr lang="en-US" sz="2000" dirty="0">
                <a:latin typeface="Calibri" pitchFamily="34" charset="0"/>
              </a:rPr>
              <a:t>Note: An additional 50MB is required on the recovery partition for volume snapshots during Complete PC backups</a:t>
            </a:r>
          </a:p>
        </p:txBody>
      </p:sp>
      <p:sp>
        <p:nvSpPr>
          <p:cNvPr id="8" name="Title 1"/>
          <p:cNvSpPr>
            <a:spLocks noGrp="1"/>
          </p:cNvSpPr>
          <p:nvPr>
            <p:ph type="title"/>
          </p:nvPr>
        </p:nvSpPr>
        <p:spPr/>
        <p:txBody>
          <a:bodyPr>
            <a:normAutofit/>
          </a:bodyPr>
          <a:lstStyle/>
          <a:p>
            <a:r>
              <a:rPr lang="en-US" dirty="0"/>
              <a:t>Disk Partitioning </a:t>
            </a:r>
            <a:r>
              <a:rPr dirty="0">
                <a:solidFill>
                  <a:schemeClr val="tx2"/>
                </a:solidFill>
              </a:rPr>
              <a:t>examples</a:t>
            </a:r>
          </a:p>
        </p:txBody>
      </p:sp>
      <p:sp>
        <p:nvSpPr>
          <p:cNvPr id="10" name="Rectangle 9"/>
          <p:cNvSpPr/>
          <p:nvPr/>
        </p:nvSpPr>
        <p:spPr bwMode="auto">
          <a:xfrm>
            <a:off x="685801" y="2277153"/>
            <a:ext cx="2959095" cy="1006996"/>
          </a:xfrm>
          <a:prstGeom prst="rect">
            <a:avLst/>
          </a:prstGeom>
          <a:solidFill>
            <a:schemeClr val="accent2">
              <a:alpha val="4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US" sz="2000" dirty="0">
                <a:solidFill>
                  <a:schemeClr val="tx1"/>
                </a:solidFill>
                <a:effectLst>
                  <a:outerShdw blurRad="38100" dist="38100" dir="2700000" algn="tl">
                    <a:srgbClr val="000000">
                      <a:alpha val="43137"/>
                    </a:srgbClr>
                  </a:outerShdw>
                </a:effectLst>
              </a:rPr>
              <a:t>Windows RE</a:t>
            </a:r>
          </a:p>
          <a:p>
            <a:pPr algn="ctr"/>
            <a:r>
              <a:rPr lang="en-US" sz="2000" dirty="0">
                <a:solidFill>
                  <a:schemeClr val="tx1"/>
                </a:solidFill>
                <a:effectLst>
                  <a:outerShdw blurRad="38100" dist="38100" dir="2700000" algn="tl">
                    <a:srgbClr val="000000">
                      <a:alpha val="43137"/>
                    </a:srgbClr>
                  </a:outerShdw>
                </a:effectLst>
              </a:rPr>
              <a:t>250 MB</a:t>
            </a:r>
          </a:p>
          <a:p>
            <a:pPr algn="ctr"/>
            <a:r>
              <a:rPr lang="en-US" sz="2000" dirty="0">
                <a:solidFill>
                  <a:schemeClr val="tx1"/>
                </a:solidFill>
                <a:effectLst>
                  <a:outerShdw blurRad="38100" dist="38100" dir="2700000" algn="tl">
                    <a:srgbClr val="000000">
                      <a:alpha val="43137"/>
                    </a:srgbClr>
                  </a:outerShdw>
                </a:effectLst>
              </a:rPr>
              <a:t>NTFS</a:t>
            </a:r>
          </a:p>
        </p:txBody>
      </p:sp>
      <p:sp>
        <p:nvSpPr>
          <p:cNvPr id="11" name="Rectangle 10"/>
          <p:cNvSpPr/>
          <p:nvPr/>
        </p:nvSpPr>
        <p:spPr bwMode="auto">
          <a:xfrm>
            <a:off x="3644899" y="2277153"/>
            <a:ext cx="2018415" cy="1006996"/>
          </a:xfrm>
          <a:prstGeom prst="rect">
            <a:avLst/>
          </a:prstGeom>
          <a:solidFill>
            <a:schemeClr val="accent2">
              <a:alpha val="7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US" sz="2000" dirty="0">
                <a:solidFill>
                  <a:schemeClr val="tx1"/>
                </a:solidFill>
                <a:effectLst>
                  <a:outerShdw blurRad="38100" dist="38100" dir="2700000" algn="tl">
                    <a:srgbClr val="000000">
                      <a:alpha val="43137"/>
                    </a:srgbClr>
                  </a:outerShdw>
                </a:effectLst>
              </a:rPr>
              <a:t>System Partition</a:t>
            </a:r>
          </a:p>
          <a:p>
            <a:pPr algn="ctr"/>
            <a:r>
              <a:rPr lang="en-US" sz="2000" dirty="0">
                <a:solidFill>
                  <a:schemeClr val="tx1"/>
                </a:solidFill>
                <a:effectLst>
                  <a:outerShdw blurRad="38100" dist="38100" dir="2700000" algn="tl">
                    <a:srgbClr val="000000">
                      <a:alpha val="43137"/>
                    </a:srgbClr>
                  </a:outerShdw>
                </a:effectLst>
              </a:rPr>
              <a:t>100 MB</a:t>
            </a:r>
          </a:p>
          <a:p>
            <a:pPr algn="ctr"/>
            <a:r>
              <a:rPr lang="en-US" sz="2000" dirty="0">
                <a:solidFill>
                  <a:schemeClr val="tx1"/>
                </a:solidFill>
                <a:effectLst>
                  <a:outerShdw blurRad="38100" dist="38100" dir="2700000" algn="tl">
                    <a:srgbClr val="000000">
                      <a:alpha val="43137"/>
                    </a:srgbClr>
                  </a:outerShdw>
                </a:effectLst>
              </a:rPr>
              <a:t>NTFS</a:t>
            </a:r>
            <a:endParaRPr lang="en-US" sz="2000" dirty="0">
              <a:solidFill>
                <a:schemeClr val="tx1"/>
              </a:solidFill>
              <a:effectLst>
                <a:outerShdw blurRad="38100" dist="38100" dir="2700000" algn="tl">
                  <a:srgbClr val="000000">
                    <a:alpha val="43137"/>
                  </a:srgbClr>
                </a:outerShdw>
              </a:effectLst>
              <a:latin typeface="Calibri" pitchFamily="34" charset="0"/>
            </a:endParaRPr>
          </a:p>
        </p:txBody>
      </p:sp>
      <p:sp>
        <p:nvSpPr>
          <p:cNvPr id="12" name="Rectangle 11"/>
          <p:cNvSpPr/>
          <p:nvPr/>
        </p:nvSpPr>
        <p:spPr bwMode="auto">
          <a:xfrm>
            <a:off x="5663316" y="2291309"/>
            <a:ext cx="5842883" cy="1006996"/>
          </a:xfrm>
          <a:prstGeom prst="rect">
            <a:avLst/>
          </a:prstGeom>
          <a:solidFill>
            <a:schemeClr val="accent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US" sz="2000" dirty="0">
                <a:solidFill>
                  <a:schemeClr val="tx1"/>
                </a:solidFill>
                <a:effectLst>
                  <a:outerShdw blurRad="38100" dist="38100" dir="2700000" algn="tl">
                    <a:srgbClr val="000000">
                      <a:alpha val="43137"/>
                    </a:srgbClr>
                  </a:outerShdw>
                </a:effectLst>
              </a:rPr>
              <a:t>OS  - Encrypted</a:t>
            </a:r>
          </a:p>
          <a:p>
            <a:pPr algn="ctr"/>
            <a:r>
              <a:rPr lang="en-US" sz="2000" dirty="0">
                <a:solidFill>
                  <a:schemeClr val="tx1"/>
                </a:solidFill>
                <a:effectLst>
                  <a:outerShdw blurRad="38100" dist="38100" dir="2700000" algn="tl">
                    <a:srgbClr val="000000">
                      <a:alpha val="43137"/>
                    </a:srgbClr>
                  </a:outerShdw>
                </a:effectLst>
              </a:rPr>
              <a:t>Remaining Disk</a:t>
            </a:r>
          </a:p>
          <a:p>
            <a:pPr algn="ctr"/>
            <a:r>
              <a:rPr lang="en-US" sz="2000" dirty="0">
                <a:solidFill>
                  <a:schemeClr val="tx1"/>
                </a:solidFill>
                <a:effectLst>
                  <a:outerShdw blurRad="38100" dist="38100" dir="2700000" algn="tl">
                    <a:srgbClr val="000000">
                      <a:alpha val="43137"/>
                    </a:srgbClr>
                  </a:outerShdw>
                </a:effectLst>
              </a:rPr>
              <a:t>NTFS</a:t>
            </a:r>
          </a:p>
        </p:txBody>
      </p:sp>
      <p:sp>
        <p:nvSpPr>
          <p:cNvPr id="9" name="Rectangle 8"/>
          <p:cNvSpPr/>
          <p:nvPr/>
        </p:nvSpPr>
        <p:spPr bwMode="auto">
          <a:xfrm>
            <a:off x="685802" y="3785138"/>
            <a:ext cx="3913260" cy="1006996"/>
          </a:xfrm>
          <a:prstGeom prst="rect">
            <a:avLst/>
          </a:prstGeom>
          <a:solidFill>
            <a:schemeClr val="accent2">
              <a:alpha val="40000"/>
            </a:schemeClr>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US" sz="2000" dirty="0">
                <a:solidFill>
                  <a:schemeClr val="tx1"/>
                </a:solidFill>
                <a:effectLst>
                  <a:outerShdw blurRad="38100" dist="38100" dir="2700000" algn="tl">
                    <a:srgbClr val="000000">
                      <a:alpha val="43137"/>
                    </a:srgbClr>
                  </a:outerShdw>
                </a:effectLst>
              </a:rPr>
              <a:t>System Partition/Windows RE</a:t>
            </a:r>
          </a:p>
          <a:p>
            <a:pPr algn="ctr"/>
            <a:r>
              <a:rPr lang="en-US" sz="2000" dirty="0">
                <a:solidFill>
                  <a:schemeClr val="tx1"/>
                </a:solidFill>
                <a:effectLst>
                  <a:outerShdw blurRad="38100" dist="38100" dir="2700000" algn="tl">
                    <a:srgbClr val="000000">
                      <a:alpha val="43137"/>
                    </a:srgbClr>
                  </a:outerShdw>
                </a:effectLst>
              </a:rPr>
              <a:t>300 MB</a:t>
            </a:r>
          </a:p>
          <a:p>
            <a:pPr algn="ctr"/>
            <a:r>
              <a:rPr lang="en-US" sz="2000" dirty="0">
                <a:solidFill>
                  <a:schemeClr val="tx1"/>
                </a:solidFill>
                <a:effectLst>
                  <a:outerShdw blurRad="38100" dist="38100" dir="2700000" algn="tl">
                    <a:srgbClr val="000000">
                      <a:alpha val="43137"/>
                    </a:srgbClr>
                  </a:outerShdw>
                </a:effectLst>
              </a:rPr>
              <a:t>NTFS</a:t>
            </a:r>
          </a:p>
        </p:txBody>
      </p:sp>
      <p:sp>
        <p:nvSpPr>
          <p:cNvPr id="15" name="Rectangle 14"/>
          <p:cNvSpPr/>
          <p:nvPr/>
        </p:nvSpPr>
        <p:spPr bwMode="auto">
          <a:xfrm>
            <a:off x="4599061" y="3785138"/>
            <a:ext cx="6907138" cy="1006996"/>
          </a:xfrm>
          <a:prstGeom prst="rect">
            <a:avLst/>
          </a:prstGeom>
          <a:solidFill>
            <a:schemeClr val="accent2"/>
          </a:soli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US" sz="2000" dirty="0">
                <a:solidFill>
                  <a:schemeClr val="tx1"/>
                </a:solidFill>
                <a:effectLst>
                  <a:outerShdw blurRad="38100" dist="38100" dir="2700000" algn="tl">
                    <a:srgbClr val="000000">
                      <a:alpha val="43137"/>
                    </a:srgbClr>
                  </a:outerShdw>
                </a:effectLst>
              </a:rPr>
              <a:t>OS - Encrypted</a:t>
            </a:r>
          </a:p>
          <a:p>
            <a:pPr algn="ctr"/>
            <a:r>
              <a:rPr lang="en-US" sz="2000" dirty="0">
                <a:solidFill>
                  <a:schemeClr val="tx1"/>
                </a:solidFill>
                <a:effectLst>
                  <a:outerShdw blurRad="38100" dist="38100" dir="2700000" algn="tl">
                    <a:srgbClr val="000000">
                      <a:alpha val="43137"/>
                    </a:srgbClr>
                  </a:outerShdw>
                </a:effectLst>
              </a:rPr>
              <a:t>Remaining Disk</a:t>
            </a:r>
          </a:p>
          <a:p>
            <a:pPr algn="ctr"/>
            <a:r>
              <a:rPr lang="en-US" sz="2000" dirty="0">
                <a:solidFill>
                  <a:schemeClr val="tx1"/>
                </a:solidFill>
                <a:effectLst>
                  <a:outerShdw blurRad="38100" dist="38100" dir="2700000" algn="tl">
                    <a:srgbClr val="000000">
                      <a:alpha val="43137"/>
                    </a:srgbClr>
                  </a:outerShdw>
                </a:effectLst>
              </a:rPr>
              <a:t>NTFS</a:t>
            </a:r>
          </a:p>
        </p:txBody>
      </p:sp>
    </p:spTree>
    <p:extLst>
      <p:ext uri="{BB962C8B-B14F-4D97-AF65-F5344CB8AC3E}">
        <p14:creationId xmlns:p14="http://schemas.microsoft.com/office/powerpoint/2010/main" val="40942979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Pre-Deployment Recommendations</a:t>
            </a:r>
          </a:p>
        </p:txBody>
      </p:sp>
      <p:sp>
        <p:nvSpPr>
          <p:cNvPr id="3" name="Content Placeholder 2"/>
          <p:cNvSpPr>
            <a:spLocks noGrp="1"/>
          </p:cNvSpPr>
          <p:nvPr>
            <p:ph idx="1"/>
          </p:nvPr>
        </p:nvSpPr>
        <p:spPr/>
        <p:txBody>
          <a:bodyPr>
            <a:noAutofit/>
          </a:bodyPr>
          <a:lstStyle/>
          <a:p>
            <a:r>
              <a:rPr lang="en-US" sz="2000" dirty="0"/>
              <a:t>Standardize the hardware and, if possible, OS (build &amp; loadout)</a:t>
            </a:r>
          </a:p>
          <a:p>
            <a:r>
              <a:rPr lang="en-US" sz="2000" dirty="0"/>
              <a:t>Hardware pre-build configuration (OEM)</a:t>
            </a:r>
          </a:p>
          <a:p>
            <a:pPr lvl="1"/>
            <a:r>
              <a:rPr lang="en-US" sz="2000" dirty="0"/>
              <a:t>BIOS settings</a:t>
            </a:r>
          </a:p>
          <a:p>
            <a:pPr lvl="1"/>
            <a:r>
              <a:rPr lang="en-US" sz="2000" dirty="0"/>
              <a:t>Enable and Activate the TPM</a:t>
            </a:r>
          </a:p>
          <a:p>
            <a:pPr lvl="1"/>
            <a:r>
              <a:rPr lang="en-US" sz="2000" dirty="0"/>
              <a:t>BIOS passwords</a:t>
            </a:r>
          </a:p>
          <a:p>
            <a:r>
              <a:rPr lang="en-US" sz="2000" dirty="0"/>
              <a:t>Minimize the number of reboots for your users</a:t>
            </a:r>
          </a:p>
          <a:p>
            <a:pPr lvl="1"/>
            <a:r>
              <a:rPr lang="en-US" sz="2000" dirty="0"/>
              <a:t>Worst scenario – 4 reboots / Best scenario – 1 reboot</a:t>
            </a:r>
          </a:p>
          <a:p>
            <a:pPr lvl="1"/>
            <a:r>
              <a:rPr lang="en-US" sz="2000" dirty="0"/>
              <a:t>Number of reboots is key in a successful deployment of BitLocker</a:t>
            </a:r>
          </a:p>
        </p:txBody>
      </p:sp>
    </p:spTree>
    <p:extLst>
      <p:ext uri="{BB962C8B-B14F-4D97-AF65-F5344CB8AC3E}">
        <p14:creationId xmlns:p14="http://schemas.microsoft.com/office/powerpoint/2010/main" val="4097989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Policy Preparation</a:t>
            </a:r>
          </a:p>
        </p:txBody>
      </p:sp>
      <p:sp>
        <p:nvSpPr>
          <p:cNvPr id="5" name="Text Placeholder 4"/>
          <p:cNvSpPr>
            <a:spLocks noGrp="1"/>
          </p:cNvSpPr>
          <p:nvPr>
            <p:ph idx="1"/>
          </p:nvPr>
        </p:nvSpPr>
        <p:spPr/>
        <p:txBody>
          <a:bodyPr>
            <a:noAutofit/>
          </a:bodyPr>
          <a:lstStyle/>
          <a:p>
            <a:r>
              <a:rPr lang="en-US" sz="2000" dirty="0"/>
              <a:t>BitLocker Group Policy settings can</a:t>
            </a:r>
          </a:p>
          <a:p>
            <a:pPr lvl="1"/>
            <a:r>
              <a:rPr lang="en-US" sz="2000" dirty="0"/>
              <a:t>Turn on BitLocker backup to Active Directory</a:t>
            </a:r>
          </a:p>
          <a:p>
            <a:pPr lvl="1"/>
            <a:r>
              <a:rPr lang="en-US" sz="2000" dirty="0"/>
              <a:t>Enable advanced startup options, recovery options, etc.</a:t>
            </a:r>
          </a:p>
          <a:p>
            <a:pPr lvl="1"/>
            <a:r>
              <a:rPr lang="en-US" sz="2000" dirty="0"/>
              <a:t>Configure encryption method and strength</a:t>
            </a:r>
          </a:p>
          <a:p>
            <a:pPr lvl="1"/>
            <a:r>
              <a:rPr lang="en-US" sz="2000" dirty="0"/>
              <a:t>Enable FIPS compliance - </a:t>
            </a:r>
            <a:r>
              <a:rPr lang="en-US" sz="2000" dirty="0">
                <a:solidFill>
                  <a:srgbClr val="FFC000"/>
                </a:solidFill>
              </a:rPr>
              <a:t>before</a:t>
            </a:r>
            <a:r>
              <a:rPr lang="en-US" sz="2000" dirty="0"/>
              <a:t> setting up BDE keys!</a:t>
            </a:r>
          </a:p>
          <a:p>
            <a:pPr lvl="1"/>
            <a:r>
              <a:rPr lang="en-US" sz="2000" dirty="0"/>
              <a:t>Enforce or disable specific protectors</a:t>
            </a:r>
          </a:p>
          <a:p>
            <a:pPr lvl="1"/>
            <a:r>
              <a:rPr lang="en-US" sz="2000" dirty="0"/>
              <a:t>Enforce a minimum PIN length </a:t>
            </a:r>
          </a:p>
        </p:txBody>
      </p:sp>
      <p:sp>
        <p:nvSpPr>
          <p:cNvPr id="4" name="Rectangle 3"/>
          <p:cNvSpPr txBox="1">
            <a:spLocks noChangeArrowheads="1"/>
          </p:cNvSpPr>
          <p:nvPr/>
        </p:nvSpPr>
        <p:spPr bwMode="auto">
          <a:xfrm>
            <a:off x="1905000" y="1905000"/>
            <a:ext cx="9036978" cy="24744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763558" lvl="1" indent="-382573" defTabSz="912777" eaLnBrk="0" hangingPunct="0">
              <a:lnSpc>
                <a:spcPct val="80000"/>
              </a:lnSpc>
              <a:spcBef>
                <a:spcPct val="30000"/>
              </a:spcBef>
              <a:buClr>
                <a:schemeClr val="tx2"/>
              </a:buClr>
              <a:buSzPct val="95000"/>
            </a:pPr>
            <a:endParaRPr lang="en-US" sz="900" kern="0" dirty="0"/>
          </a:p>
          <a:p>
            <a:pPr marL="763558" lvl="1" indent="-382573" defTabSz="912777" eaLnBrk="0" hangingPunct="0">
              <a:lnSpc>
                <a:spcPct val="80000"/>
              </a:lnSpc>
              <a:spcBef>
                <a:spcPct val="30000"/>
              </a:spcBef>
              <a:buClr>
                <a:schemeClr val="tx2"/>
              </a:buClr>
              <a:buSzPct val="95000"/>
            </a:pPr>
            <a:endParaRPr lang="en-US" sz="800" kern="0" dirty="0"/>
          </a:p>
        </p:txBody>
      </p:sp>
    </p:spTree>
    <p:extLst>
      <p:ext uri="{BB962C8B-B14F-4D97-AF65-F5344CB8AC3E}">
        <p14:creationId xmlns:p14="http://schemas.microsoft.com/office/powerpoint/2010/main" val="1017107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Policy Preparation</a:t>
            </a:r>
          </a:p>
        </p:txBody>
      </p:sp>
      <p:sp>
        <p:nvSpPr>
          <p:cNvPr id="5" name="Text Placeholder 4"/>
          <p:cNvSpPr>
            <a:spLocks noGrp="1"/>
          </p:cNvSpPr>
          <p:nvPr>
            <p:ph idx="1"/>
          </p:nvPr>
        </p:nvSpPr>
        <p:spPr/>
        <p:txBody>
          <a:bodyPr>
            <a:noAutofit/>
          </a:bodyPr>
          <a:lstStyle/>
          <a:p>
            <a:r>
              <a:rPr lang="en-US" sz="2000" dirty="0"/>
              <a:t>TPM Services Group Policy can</a:t>
            </a:r>
          </a:p>
          <a:p>
            <a:pPr lvl="1"/>
            <a:r>
              <a:rPr lang="en-US" sz="2000" dirty="0"/>
              <a:t>Turn on TPM owner authorization backup to </a:t>
            </a:r>
            <a:br>
              <a:rPr lang="en-US" sz="2000" dirty="0"/>
            </a:br>
            <a:r>
              <a:rPr lang="en-US" sz="2000" dirty="0"/>
              <a:t>Active Directory Domain Services</a:t>
            </a:r>
          </a:p>
          <a:p>
            <a:pPr lvl="1"/>
            <a:r>
              <a:rPr lang="en-US" sz="2000" dirty="0"/>
              <a:t>Configure the list of blocked TPM commands</a:t>
            </a:r>
          </a:p>
        </p:txBody>
      </p:sp>
      <p:sp>
        <p:nvSpPr>
          <p:cNvPr id="4" name="Rectangle 3"/>
          <p:cNvSpPr txBox="1">
            <a:spLocks noChangeArrowheads="1"/>
          </p:cNvSpPr>
          <p:nvPr/>
        </p:nvSpPr>
        <p:spPr bwMode="auto">
          <a:xfrm>
            <a:off x="1905000" y="1905000"/>
            <a:ext cx="9036978" cy="24744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763558" lvl="1" indent="-382573" defTabSz="912777" eaLnBrk="0" hangingPunct="0">
              <a:lnSpc>
                <a:spcPct val="80000"/>
              </a:lnSpc>
              <a:spcBef>
                <a:spcPct val="30000"/>
              </a:spcBef>
              <a:buClr>
                <a:schemeClr val="tx2"/>
              </a:buClr>
              <a:buSzPct val="95000"/>
            </a:pPr>
            <a:endParaRPr lang="en-US" sz="900" kern="0" dirty="0"/>
          </a:p>
          <a:p>
            <a:pPr marL="763558" lvl="1" indent="-382573" defTabSz="912777" eaLnBrk="0" hangingPunct="0">
              <a:lnSpc>
                <a:spcPct val="80000"/>
              </a:lnSpc>
              <a:spcBef>
                <a:spcPct val="30000"/>
              </a:spcBef>
              <a:buClr>
                <a:schemeClr val="tx2"/>
              </a:buClr>
              <a:buSzPct val="95000"/>
            </a:pPr>
            <a:endParaRPr lang="en-US" sz="800" kern="0" dirty="0"/>
          </a:p>
        </p:txBody>
      </p:sp>
    </p:spTree>
    <p:extLst>
      <p:ext uri="{BB962C8B-B14F-4D97-AF65-F5344CB8AC3E}">
        <p14:creationId xmlns:p14="http://schemas.microsoft.com/office/powerpoint/2010/main" val="3115705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a Recovery Strategy</a:t>
            </a:r>
          </a:p>
        </p:txBody>
      </p:sp>
      <p:sp>
        <p:nvSpPr>
          <p:cNvPr id="3" name="Text Placeholder 2"/>
          <p:cNvSpPr>
            <a:spLocks noGrp="1"/>
          </p:cNvSpPr>
          <p:nvPr>
            <p:ph idx="1"/>
          </p:nvPr>
        </p:nvSpPr>
        <p:spPr/>
        <p:txBody>
          <a:bodyPr>
            <a:noAutofit/>
          </a:bodyPr>
          <a:lstStyle/>
          <a:p>
            <a:r>
              <a:rPr lang="en-US" sz="2000" dirty="0"/>
              <a:t>Define the process of recovery of a BitLocker system is needed</a:t>
            </a:r>
          </a:p>
          <a:p>
            <a:r>
              <a:rPr lang="en-US" sz="2000" dirty="0"/>
              <a:t>Anticipate the recovery scenarios</a:t>
            </a:r>
          </a:p>
          <a:p>
            <a:pPr lvl="1"/>
            <a:r>
              <a:rPr lang="en-US" sz="2000" dirty="0"/>
              <a:t>How to handle lost or forgotten Key Protectors?</a:t>
            </a:r>
          </a:p>
          <a:p>
            <a:pPr lvl="1"/>
            <a:r>
              <a:rPr lang="en-US" sz="2000" dirty="0"/>
              <a:t>Reset PIN, lost startup key</a:t>
            </a:r>
          </a:p>
          <a:p>
            <a:pPr lvl="1"/>
            <a:r>
              <a:rPr lang="en-US" sz="2000" dirty="0"/>
              <a:t>How are disk drive failures recovered?</a:t>
            </a:r>
          </a:p>
          <a:p>
            <a:pPr lvl="1"/>
            <a:r>
              <a:rPr lang="en-US" sz="2000" dirty="0"/>
              <a:t>How are TPM hardware failures treated?</a:t>
            </a:r>
          </a:p>
          <a:p>
            <a:pPr lvl="1"/>
            <a:r>
              <a:rPr lang="en-US" sz="2000" dirty="0"/>
              <a:t>Recover from core files or pre-OS file (BIOS upgrade, etc…) updates which are not planned</a:t>
            </a:r>
          </a:p>
          <a:p>
            <a:pPr lvl="1"/>
            <a:r>
              <a:rPr lang="en-US" sz="2000" dirty="0"/>
              <a:t>Recovering and diagnosing a deliberate attack</a:t>
            </a:r>
          </a:p>
        </p:txBody>
      </p:sp>
    </p:spTree>
    <p:extLst>
      <p:ext uri="{BB962C8B-B14F-4D97-AF65-F5344CB8AC3E}">
        <p14:creationId xmlns:p14="http://schemas.microsoft.com/office/powerpoint/2010/main" val="298423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dirty="0"/>
              <a:t>Symmetric Key Encryption</a:t>
            </a:r>
          </a:p>
        </p:txBody>
      </p:sp>
      <p:graphicFrame>
        <p:nvGraphicFramePr>
          <p:cNvPr id="16" name="Object 3"/>
          <p:cNvGraphicFramePr>
            <a:graphicFrameLocks noChangeAspect="1"/>
          </p:cNvGraphicFramePr>
          <p:nvPr/>
        </p:nvGraphicFramePr>
        <p:xfrm>
          <a:off x="2057400" y="1924050"/>
          <a:ext cx="1112838" cy="1276350"/>
        </p:xfrm>
        <a:graphic>
          <a:graphicData uri="http://schemas.openxmlformats.org/presentationml/2006/ole">
            <mc:AlternateContent xmlns:mc="http://schemas.openxmlformats.org/markup-compatibility/2006">
              <mc:Choice xmlns:v="urn:schemas-microsoft-com:vml" Requires="v">
                <p:oleObj name="VISIO" r:id="rId3" imgW="1113120" imgH="1276560" progId="">
                  <p:embed/>
                </p:oleObj>
              </mc:Choice>
              <mc:Fallback>
                <p:oleObj name="VISIO" r:id="rId3" imgW="1113120" imgH="1276560" progId="">
                  <p:embed/>
                  <p:pic>
                    <p:nvPicPr>
                      <p:cNvPr id="1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924050"/>
                        <a:ext cx="1112838"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4"/>
          <p:cNvGraphicFramePr>
            <a:graphicFrameLocks noChangeAspect="1"/>
          </p:cNvGraphicFramePr>
          <p:nvPr/>
        </p:nvGraphicFramePr>
        <p:xfrm>
          <a:off x="2057400" y="4972050"/>
          <a:ext cx="1112838" cy="1276350"/>
        </p:xfrm>
        <a:graphic>
          <a:graphicData uri="http://schemas.openxmlformats.org/presentationml/2006/ole">
            <mc:AlternateContent xmlns:mc="http://schemas.openxmlformats.org/markup-compatibility/2006">
              <mc:Choice xmlns:v="urn:schemas-microsoft-com:vml" Requires="v">
                <p:oleObj name="VISIO" r:id="rId5" imgW="1113120" imgH="1276560" progId="">
                  <p:embed/>
                </p:oleObj>
              </mc:Choice>
              <mc:Fallback>
                <p:oleObj name="VISIO" r:id="rId5" imgW="1113120" imgH="1276560" progId="">
                  <p:embed/>
                  <p:pic>
                    <p:nvPicPr>
                      <p:cNvPr id="1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972050"/>
                        <a:ext cx="1112838"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5"/>
          <p:cNvSpPr>
            <a:spLocks noChangeShapeType="1"/>
          </p:cNvSpPr>
          <p:nvPr/>
        </p:nvSpPr>
        <p:spPr bwMode="auto">
          <a:xfrm>
            <a:off x="3124200" y="2457450"/>
            <a:ext cx="5029200" cy="0"/>
          </a:xfrm>
          <a:prstGeom prst="line">
            <a:avLst/>
          </a:prstGeom>
          <a:noFill/>
          <a:ln w="25400">
            <a:solidFill>
              <a:schemeClr val="tx1"/>
            </a:solidFill>
            <a:round/>
            <a:headEnd/>
            <a:tailEnd type="triangle" w="lg" len="med"/>
          </a:ln>
          <a:effectLst/>
        </p:spPr>
        <p:txBody>
          <a:bodyPr/>
          <a:lstStyle/>
          <a:p>
            <a:pPr algn="ctr">
              <a:defRPr/>
            </a:pPr>
            <a:endParaRPr lang="en-US" dirty="0">
              <a:effectLst>
                <a:outerShdw blurRad="38100" dist="38100" dir="2700000" algn="tl">
                  <a:srgbClr val="000000">
                    <a:alpha val="43137"/>
                  </a:srgbClr>
                </a:outerShdw>
              </a:effectLst>
            </a:endParaRPr>
          </a:p>
        </p:txBody>
      </p:sp>
      <p:sp>
        <p:nvSpPr>
          <p:cNvPr id="19" name="Text Box 6"/>
          <p:cNvSpPr txBox="1">
            <a:spLocks noChangeArrowheads="1"/>
          </p:cNvSpPr>
          <p:nvPr/>
        </p:nvSpPr>
        <p:spPr bwMode="auto">
          <a:xfrm>
            <a:off x="3478347" y="5734051"/>
            <a:ext cx="1488806" cy="461665"/>
          </a:xfrm>
          <a:prstGeom prst="rect">
            <a:avLst/>
          </a:prstGeom>
          <a:solidFill>
            <a:srgbClr val="00CCFF"/>
          </a:solidFill>
          <a:ln w="12700">
            <a:solidFill>
              <a:schemeClr val="tx1"/>
            </a:solidFill>
            <a:miter lim="800000"/>
            <a:headEnd/>
            <a:tailEnd/>
          </a:ln>
        </p:spPr>
        <p:txBody>
          <a:bodyPr wrap="none">
            <a:spAutoFit/>
          </a:bodyPr>
          <a:lstStyle/>
          <a:p>
            <a:pPr algn="ctr"/>
            <a:r>
              <a:rPr lang="en-US" sz="2400" dirty="0">
                <a:solidFill>
                  <a:prstClr val="black"/>
                </a:solidFill>
              </a:rPr>
              <a:t>Ciphertext</a:t>
            </a:r>
          </a:p>
        </p:txBody>
      </p:sp>
      <p:sp>
        <p:nvSpPr>
          <p:cNvPr id="20" name="Line 7"/>
          <p:cNvSpPr>
            <a:spLocks noChangeShapeType="1"/>
          </p:cNvSpPr>
          <p:nvPr/>
        </p:nvSpPr>
        <p:spPr bwMode="auto">
          <a:xfrm flipV="1">
            <a:off x="3124200" y="5497514"/>
            <a:ext cx="4840288" cy="7937"/>
          </a:xfrm>
          <a:prstGeom prst="line">
            <a:avLst/>
          </a:prstGeom>
          <a:noFill/>
          <a:ln w="25400">
            <a:solidFill>
              <a:schemeClr val="tx1"/>
            </a:solidFill>
            <a:round/>
            <a:headEnd/>
            <a:tailEnd type="triangle" w="lg" len="med"/>
          </a:ln>
          <a:effectLst/>
        </p:spPr>
        <p:txBody>
          <a:bodyPr/>
          <a:lstStyle/>
          <a:p>
            <a:pPr algn="ctr">
              <a:defRPr/>
            </a:pPr>
            <a:endParaRPr lang="en-US" dirty="0">
              <a:effectLst>
                <a:outerShdw blurRad="38100" dist="38100" dir="2700000" algn="tl">
                  <a:srgbClr val="000000">
                    <a:alpha val="43137"/>
                  </a:srgbClr>
                </a:outerShdw>
              </a:effectLst>
            </a:endParaRPr>
          </a:p>
        </p:txBody>
      </p:sp>
      <p:sp>
        <p:nvSpPr>
          <p:cNvPr id="21" name="Text Box 8"/>
          <p:cNvSpPr txBox="1">
            <a:spLocks noChangeArrowheads="1"/>
          </p:cNvSpPr>
          <p:nvPr/>
        </p:nvSpPr>
        <p:spPr bwMode="auto">
          <a:xfrm>
            <a:off x="8078789" y="5259388"/>
            <a:ext cx="1590675" cy="469900"/>
          </a:xfrm>
          <a:prstGeom prst="rect">
            <a:avLst/>
          </a:prstGeom>
          <a:solidFill>
            <a:srgbClr val="00FF00"/>
          </a:solidFill>
          <a:ln w="12700">
            <a:solidFill>
              <a:schemeClr val="tx1"/>
            </a:solidFill>
            <a:miter lim="800000"/>
            <a:headEnd/>
            <a:tailEnd/>
          </a:ln>
        </p:spPr>
        <p:txBody>
          <a:bodyPr>
            <a:spAutoFit/>
          </a:bodyPr>
          <a:lstStyle/>
          <a:p>
            <a:pPr algn="ctr"/>
            <a:r>
              <a:rPr lang="en-US" sz="2400" dirty="0">
                <a:solidFill>
                  <a:prstClr val="black"/>
                </a:solidFill>
              </a:rPr>
              <a:t>Plaintext</a:t>
            </a:r>
          </a:p>
        </p:txBody>
      </p:sp>
      <p:sp>
        <p:nvSpPr>
          <p:cNvPr id="22" name="Line 9"/>
          <p:cNvSpPr>
            <a:spLocks noChangeShapeType="1"/>
          </p:cNvSpPr>
          <p:nvPr/>
        </p:nvSpPr>
        <p:spPr bwMode="auto">
          <a:xfrm flipH="1">
            <a:off x="3124200" y="2609850"/>
            <a:ext cx="4953000" cy="2743200"/>
          </a:xfrm>
          <a:prstGeom prst="line">
            <a:avLst/>
          </a:prstGeom>
          <a:noFill/>
          <a:ln w="25400">
            <a:solidFill>
              <a:schemeClr val="tx1"/>
            </a:solidFill>
            <a:round/>
            <a:headEnd/>
            <a:tailEnd type="triangle" w="lg" len="med"/>
          </a:ln>
          <a:effectLst/>
        </p:spPr>
        <p:txBody>
          <a:bodyPr/>
          <a:lstStyle/>
          <a:p>
            <a:pPr algn="ctr">
              <a:defRPr/>
            </a:pPr>
            <a:endParaRPr lang="en-US" dirty="0">
              <a:effectLst>
                <a:outerShdw blurRad="38100" dist="38100" dir="2700000" algn="tl">
                  <a:srgbClr val="000000">
                    <a:alpha val="43137"/>
                  </a:srgbClr>
                </a:outerShdw>
              </a:effectLst>
            </a:endParaRPr>
          </a:p>
        </p:txBody>
      </p:sp>
      <p:pic>
        <p:nvPicPr>
          <p:cNvPr id="23" name="Picture 10" descr="key"/>
          <p:cNvPicPr>
            <a:picLocks noChangeAspect="1" noChangeArrowheads="1"/>
          </p:cNvPicPr>
          <p:nvPr/>
        </p:nvPicPr>
        <p:blipFill>
          <a:blip r:embed="rId6" cstate="print"/>
          <a:srcRect/>
          <a:stretch>
            <a:fillRect/>
          </a:stretch>
        </p:blipFill>
        <p:spPr bwMode="auto">
          <a:xfrm>
            <a:off x="5327650" y="1964632"/>
            <a:ext cx="668338" cy="1277937"/>
          </a:xfrm>
          <a:prstGeom prst="rect">
            <a:avLst/>
          </a:prstGeom>
          <a:noFill/>
          <a:ln w="9525">
            <a:noFill/>
            <a:miter lim="800000"/>
            <a:headEnd/>
            <a:tailEnd/>
          </a:ln>
        </p:spPr>
      </p:pic>
      <p:pic>
        <p:nvPicPr>
          <p:cNvPr id="24" name="Picture 11" descr="key"/>
          <p:cNvPicPr>
            <a:picLocks noChangeAspect="1" noChangeArrowheads="1"/>
          </p:cNvPicPr>
          <p:nvPr/>
        </p:nvPicPr>
        <p:blipFill>
          <a:blip r:embed="rId6" cstate="print"/>
          <a:srcRect/>
          <a:stretch>
            <a:fillRect/>
          </a:stretch>
        </p:blipFill>
        <p:spPr bwMode="auto">
          <a:xfrm>
            <a:off x="5305425" y="4875214"/>
            <a:ext cx="668338" cy="1277937"/>
          </a:xfrm>
          <a:prstGeom prst="rect">
            <a:avLst/>
          </a:prstGeom>
          <a:noFill/>
          <a:ln w="9525">
            <a:noFill/>
            <a:miter lim="800000"/>
            <a:headEnd/>
            <a:tailEnd/>
          </a:ln>
        </p:spPr>
      </p:pic>
      <p:grpSp>
        <p:nvGrpSpPr>
          <p:cNvPr id="25" name="Group 12"/>
          <p:cNvGrpSpPr>
            <a:grpSpLocks/>
          </p:cNvGrpSpPr>
          <p:nvPr/>
        </p:nvGrpSpPr>
        <p:grpSpPr bwMode="auto">
          <a:xfrm>
            <a:off x="7664451" y="3251200"/>
            <a:ext cx="2443163" cy="1550988"/>
            <a:chOff x="3868" y="1748"/>
            <a:chExt cx="1539" cy="977"/>
          </a:xfrm>
        </p:grpSpPr>
        <p:sp>
          <p:nvSpPr>
            <p:cNvPr id="26" name="Text Box 13"/>
            <p:cNvSpPr txBox="1">
              <a:spLocks noChangeArrowheads="1"/>
            </p:cNvSpPr>
            <p:nvPr/>
          </p:nvSpPr>
          <p:spPr bwMode="auto">
            <a:xfrm>
              <a:off x="4246" y="1969"/>
              <a:ext cx="1129" cy="756"/>
            </a:xfrm>
            <a:prstGeom prst="rect">
              <a:avLst/>
            </a:prstGeom>
            <a:noFill/>
            <a:ln w="9525">
              <a:noFill/>
              <a:miter lim="800000"/>
              <a:headEnd/>
              <a:tailEnd/>
            </a:ln>
          </p:spPr>
          <p:txBody>
            <a:bodyPr wrap="none">
              <a:spAutoFit/>
            </a:bodyPr>
            <a:lstStyle/>
            <a:p>
              <a:pPr>
                <a:buFontTx/>
                <a:buChar char="•"/>
              </a:pPr>
              <a:r>
                <a:rPr lang="en-US" sz="2400" dirty="0"/>
                <a:t> </a:t>
              </a:r>
              <a:r>
                <a:rPr lang="en-US" sz="2400" b="1" dirty="0"/>
                <a:t>Identical</a:t>
              </a:r>
            </a:p>
            <a:p>
              <a:pPr>
                <a:buFontTx/>
                <a:buChar char="•"/>
              </a:pPr>
              <a:r>
                <a:rPr lang="en-US" sz="2400" b="1" dirty="0"/>
                <a:t> Shared</a:t>
              </a:r>
            </a:p>
            <a:p>
              <a:pPr>
                <a:buFontTx/>
                <a:buChar char="•"/>
              </a:pPr>
              <a:r>
                <a:rPr lang="en-US" sz="2400" b="1" dirty="0"/>
                <a:t> Vulnerable</a:t>
              </a:r>
            </a:p>
          </p:txBody>
        </p:sp>
        <p:sp>
          <p:nvSpPr>
            <p:cNvPr id="27" name="Text Box 14"/>
            <p:cNvSpPr txBox="1">
              <a:spLocks noChangeArrowheads="1"/>
            </p:cNvSpPr>
            <p:nvPr/>
          </p:nvSpPr>
          <p:spPr bwMode="auto">
            <a:xfrm>
              <a:off x="4023" y="1748"/>
              <a:ext cx="1384" cy="291"/>
            </a:xfrm>
            <a:prstGeom prst="rect">
              <a:avLst/>
            </a:prstGeom>
            <a:noFill/>
            <a:ln w="9525">
              <a:noFill/>
              <a:miter lim="800000"/>
              <a:headEnd/>
              <a:tailEnd/>
            </a:ln>
          </p:spPr>
          <p:txBody>
            <a:bodyPr wrap="none">
              <a:spAutoFit/>
            </a:bodyPr>
            <a:lstStyle/>
            <a:p>
              <a:r>
                <a:rPr lang="en-US" sz="2400" b="1" u="sng" dirty="0"/>
                <a:t>Symmetric Keys</a:t>
              </a:r>
            </a:p>
          </p:txBody>
        </p:sp>
        <p:sp>
          <p:nvSpPr>
            <p:cNvPr id="28" name="AutoShape 15"/>
            <p:cNvSpPr>
              <a:spLocks/>
            </p:cNvSpPr>
            <p:nvPr/>
          </p:nvSpPr>
          <p:spPr bwMode="auto">
            <a:xfrm>
              <a:off x="3868" y="1799"/>
              <a:ext cx="223" cy="905"/>
            </a:xfrm>
            <a:prstGeom prst="leftBrace">
              <a:avLst>
                <a:gd name="adj1" fmla="val 33819"/>
                <a:gd name="adj2" fmla="val 50000"/>
              </a:avLst>
            </a:prstGeom>
            <a:noFill/>
            <a:ln w="28575">
              <a:solidFill>
                <a:schemeClr val="tx1"/>
              </a:solidFill>
              <a:round/>
              <a:headEnd/>
              <a:tailEnd/>
            </a:ln>
          </p:spPr>
          <p:txBody>
            <a:bodyPr wrap="none" anchor="ctr"/>
            <a:lstStyle/>
            <a:p>
              <a:pPr algn="ctr">
                <a:defRPr/>
              </a:pPr>
              <a:endParaRPr lang="en-US" dirty="0">
                <a:effectLst>
                  <a:outerShdw blurRad="38100" dist="38100" dir="2700000" algn="tl">
                    <a:srgbClr val="000000">
                      <a:alpha val="43137"/>
                    </a:srgbClr>
                  </a:outerShdw>
                </a:effectLst>
              </a:endParaRPr>
            </a:p>
          </p:txBody>
        </p:sp>
      </p:grpSp>
      <p:sp>
        <p:nvSpPr>
          <p:cNvPr id="29" name="Line 16"/>
          <p:cNvSpPr>
            <a:spLocks noChangeShapeType="1"/>
          </p:cNvSpPr>
          <p:nvPr/>
        </p:nvSpPr>
        <p:spPr bwMode="auto">
          <a:xfrm flipH="1" flipV="1">
            <a:off x="6019800" y="2533650"/>
            <a:ext cx="1600200" cy="1447800"/>
          </a:xfrm>
          <a:prstGeom prst="line">
            <a:avLst/>
          </a:prstGeom>
          <a:noFill/>
          <a:ln w="28575">
            <a:solidFill>
              <a:srgbClr val="FF0000"/>
            </a:solidFill>
            <a:round/>
            <a:headEnd/>
            <a:tailEnd type="triangle" w="lg" len="med"/>
          </a:ln>
        </p:spPr>
        <p:txBody>
          <a:bodyPr/>
          <a:lstStyle/>
          <a:p>
            <a:endParaRPr lang="en-US" dirty="0"/>
          </a:p>
        </p:txBody>
      </p:sp>
      <p:sp>
        <p:nvSpPr>
          <p:cNvPr id="30" name="Line 17"/>
          <p:cNvSpPr>
            <a:spLocks noChangeShapeType="1"/>
          </p:cNvSpPr>
          <p:nvPr/>
        </p:nvSpPr>
        <p:spPr bwMode="auto">
          <a:xfrm flipH="1">
            <a:off x="6040438" y="4040188"/>
            <a:ext cx="1585912" cy="1008062"/>
          </a:xfrm>
          <a:prstGeom prst="line">
            <a:avLst/>
          </a:prstGeom>
          <a:noFill/>
          <a:ln w="28575">
            <a:solidFill>
              <a:srgbClr val="FF0000"/>
            </a:solidFill>
            <a:round/>
            <a:headEnd/>
            <a:tailEnd type="triangle" w="lg" len="med"/>
          </a:ln>
        </p:spPr>
        <p:txBody>
          <a:bodyPr/>
          <a:lstStyle/>
          <a:p>
            <a:endParaRPr lang="en-US" dirty="0"/>
          </a:p>
        </p:txBody>
      </p:sp>
      <p:sp>
        <p:nvSpPr>
          <p:cNvPr id="31" name="Text Box 27"/>
          <p:cNvSpPr txBox="1">
            <a:spLocks noChangeArrowheads="1"/>
          </p:cNvSpPr>
          <p:nvPr/>
        </p:nvSpPr>
        <p:spPr bwMode="auto">
          <a:xfrm>
            <a:off x="3343208" y="1922337"/>
            <a:ext cx="1590675" cy="469900"/>
          </a:xfrm>
          <a:prstGeom prst="rect">
            <a:avLst/>
          </a:prstGeom>
          <a:solidFill>
            <a:srgbClr val="00FF00"/>
          </a:solidFill>
          <a:ln w="12700">
            <a:solidFill>
              <a:schemeClr val="tx1"/>
            </a:solidFill>
            <a:miter lim="800000"/>
            <a:headEnd/>
            <a:tailEnd/>
          </a:ln>
        </p:spPr>
        <p:txBody>
          <a:bodyPr>
            <a:spAutoFit/>
          </a:bodyPr>
          <a:lstStyle/>
          <a:p>
            <a:pPr algn="ctr"/>
            <a:r>
              <a:rPr lang="en-US" sz="2400" dirty="0">
                <a:solidFill>
                  <a:prstClr val="black"/>
                </a:solidFill>
              </a:rPr>
              <a:t>Plaintext</a:t>
            </a:r>
          </a:p>
        </p:txBody>
      </p:sp>
      <p:sp>
        <p:nvSpPr>
          <p:cNvPr id="32" name="Text Box 28"/>
          <p:cNvSpPr txBox="1">
            <a:spLocks noChangeArrowheads="1"/>
          </p:cNvSpPr>
          <p:nvPr/>
        </p:nvSpPr>
        <p:spPr bwMode="auto">
          <a:xfrm>
            <a:off x="8355147" y="2228851"/>
            <a:ext cx="1488806" cy="461665"/>
          </a:xfrm>
          <a:prstGeom prst="rect">
            <a:avLst/>
          </a:prstGeom>
          <a:solidFill>
            <a:srgbClr val="00CCFF"/>
          </a:solidFill>
          <a:ln w="12700">
            <a:solidFill>
              <a:schemeClr val="tx1"/>
            </a:solidFill>
            <a:miter lim="800000"/>
            <a:headEnd/>
            <a:tailEnd/>
          </a:ln>
        </p:spPr>
        <p:txBody>
          <a:bodyPr wrap="none">
            <a:spAutoFit/>
          </a:bodyPr>
          <a:lstStyle/>
          <a:p>
            <a:pPr algn="ctr"/>
            <a:r>
              <a:rPr lang="en-US" sz="2400" dirty="0">
                <a:solidFill>
                  <a:prstClr val="black"/>
                </a:solidFill>
              </a:rPr>
              <a:t>Ciphertext</a:t>
            </a:r>
          </a:p>
        </p:txBody>
      </p:sp>
      <p:sp>
        <p:nvSpPr>
          <p:cNvPr id="3" name="Slide Number Placeholder 2"/>
          <p:cNvSpPr>
            <a:spLocks noGrp="1"/>
          </p:cNvSpPr>
          <p:nvPr>
            <p:ph type="sldNum" sz="quarter" idx="12"/>
          </p:nvPr>
        </p:nvSpPr>
        <p:spPr/>
        <p:txBody>
          <a:bodyPr/>
          <a:lstStyle/>
          <a:p>
            <a:fld id="{03B1F02D-B6B4-4C75-AB3C-C12486DA92C2}" type="slidenum">
              <a:rPr lang="en-US" smtClean="0"/>
              <a:pPr/>
              <a:t>8</a:t>
            </a:fld>
            <a:endParaRPr lang="en-US" dirty="0"/>
          </a:p>
        </p:txBody>
      </p:sp>
    </p:spTree>
    <p:extLst>
      <p:ext uri="{BB962C8B-B14F-4D97-AF65-F5344CB8AC3E}">
        <p14:creationId xmlns:p14="http://schemas.microsoft.com/office/powerpoint/2010/main" val="9589941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Directory Based Recovery</a:t>
            </a:r>
          </a:p>
        </p:txBody>
      </p:sp>
      <p:sp>
        <p:nvSpPr>
          <p:cNvPr id="3" name="Text Placeholder 2"/>
          <p:cNvSpPr>
            <a:spLocks noGrp="1"/>
          </p:cNvSpPr>
          <p:nvPr>
            <p:ph idx="1"/>
          </p:nvPr>
        </p:nvSpPr>
        <p:spPr/>
        <p:txBody>
          <a:bodyPr>
            <a:noAutofit/>
          </a:bodyPr>
          <a:lstStyle/>
          <a:p>
            <a:r>
              <a:rPr lang="en-US" sz="2000" dirty="0"/>
              <a:t>By default, no recovery information is backed up to AD </a:t>
            </a:r>
          </a:p>
          <a:p>
            <a:pPr lvl="1"/>
            <a:r>
              <a:rPr lang="en-US" sz="2000" dirty="0"/>
              <a:t>Administrators can configure GP to enable backup of BitLocker or TPM owner authorization recovery info</a:t>
            </a:r>
            <a:br>
              <a:rPr lang="en-US" sz="2000" dirty="0"/>
            </a:br>
            <a:r>
              <a:rPr lang="en-US" sz="2000" dirty="0"/>
              <a:t> </a:t>
            </a:r>
          </a:p>
          <a:p>
            <a:r>
              <a:rPr lang="en-US" sz="2000" dirty="0"/>
              <a:t>Schema needs to be extended </a:t>
            </a:r>
          </a:p>
          <a:p>
            <a:pPr lvl="1"/>
            <a:r>
              <a:rPr lang="en-US" sz="2000" dirty="0"/>
              <a:t>Windows Server 2008+ is “BitLocker Ready”</a:t>
            </a:r>
          </a:p>
          <a:p>
            <a:pPr lvl="1"/>
            <a:r>
              <a:rPr lang="en-US" sz="2000" dirty="0"/>
              <a:t>All domain controllers in the domain must be at least Windows Server 2003 SP1</a:t>
            </a:r>
          </a:p>
        </p:txBody>
      </p:sp>
    </p:spTree>
    <p:extLst>
      <p:ext uri="{BB962C8B-B14F-4D97-AF65-F5344CB8AC3E}">
        <p14:creationId xmlns:p14="http://schemas.microsoft.com/office/powerpoint/2010/main" val="25643285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Directory Based Recovery</a:t>
            </a:r>
          </a:p>
        </p:txBody>
      </p:sp>
      <p:sp>
        <p:nvSpPr>
          <p:cNvPr id="3" name="Text Placeholder 2"/>
          <p:cNvSpPr>
            <a:spLocks noGrp="1"/>
          </p:cNvSpPr>
          <p:nvPr>
            <p:ph idx="1"/>
          </p:nvPr>
        </p:nvSpPr>
        <p:spPr/>
        <p:txBody>
          <a:bodyPr>
            <a:noAutofit/>
          </a:bodyPr>
          <a:lstStyle/>
          <a:p>
            <a:r>
              <a:rPr lang="en-US" sz="2000" dirty="0"/>
              <a:t>Recovery data saved for each computer object</a:t>
            </a:r>
          </a:p>
          <a:p>
            <a:pPr lvl="1"/>
            <a:r>
              <a:rPr lang="en-US" sz="2000" dirty="0"/>
              <a:t>Recovery passwords - a 48-digit recovery password</a:t>
            </a:r>
          </a:p>
          <a:p>
            <a:pPr lvl="1"/>
            <a:r>
              <a:rPr lang="en-US" sz="2000" dirty="0"/>
              <a:t>Key package data (optional) - helps recovery if the disk is severely damaged</a:t>
            </a:r>
          </a:p>
          <a:p>
            <a:pPr lvl="1"/>
            <a:r>
              <a:rPr lang="en-US" sz="2000" dirty="0"/>
              <a:t>There is only one TPM owner password per computer</a:t>
            </a:r>
            <a:br>
              <a:rPr lang="en-US" sz="2000" dirty="0"/>
            </a:br>
            <a:endParaRPr lang="en-US" sz="2000" dirty="0"/>
          </a:p>
          <a:p>
            <a:r>
              <a:rPr lang="en-US" sz="2000" dirty="0"/>
              <a:t>There can be more than one recovery password per computer</a:t>
            </a:r>
          </a:p>
          <a:p>
            <a:pPr lvl="1"/>
            <a:r>
              <a:rPr lang="en-US" sz="2000" dirty="0"/>
              <a:t>O/S Volume</a:t>
            </a:r>
          </a:p>
          <a:p>
            <a:pPr lvl="1"/>
            <a:r>
              <a:rPr lang="en-US" sz="2000" dirty="0"/>
              <a:t>Data Volumes</a:t>
            </a:r>
          </a:p>
        </p:txBody>
      </p:sp>
    </p:spTree>
    <p:extLst>
      <p:ext uri="{BB962C8B-B14F-4D97-AF65-F5344CB8AC3E}">
        <p14:creationId xmlns:p14="http://schemas.microsoft.com/office/powerpoint/2010/main" val="3680739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Recovery Agent</a:t>
            </a:r>
            <a:endParaRPr lang="en-US" dirty="0">
              <a:solidFill>
                <a:schemeClr val="tx2"/>
              </a:solidFill>
            </a:endParaRPr>
          </a:p>
        </p:txBody>
      </p:sp>
      <p:sp>
        <p:nvSpPr>
          <p:cNvPr id="3" name="Text Placeholder 2"/>
          <p:cNvSpPr>
            <a:spLocks noGrp="1"/>
          </p:cNvSpPr>
          <p:nvPr>
            <p:ph idx="1"/>
          </p:nvPr>
        </p:nvSpPr>
        <p:spPr/>
        <p:txBody>
          <a:bodyPr>
            <a:normAutofit/>
          </a:bodyPr>
          <a:lstStyle/>
          <a:p>
            <a:endParaRPr lang="en-US" sz="2000" dirty="0"/>
          </a:p>
          <a:p>
            <a:r>
              <a:rPr lang="en-US" sz="2000" dirty="0"/>
              <a:t>Certificate-based key protector</a:t>
            </a:r>
          </a:p>
          <a:p>
            <a:pPr lvl="1"/>
            <a:r>
              <a:rPr lang="en-US" sz="2000" dirty="0"/>
              <a:t>A certificate containing a public key is distributed through Group Policy and is applied to any drive that mounts</a:t>
            </a:r>
          </a:p>
          <a:p>
            <a:pPr lvl="1"/>
            <a:r>
              <a:rPr lang="en-US" sz="2000" dirty="0"/>
              <a:t>The corresponding private key is held by a data recovery agent in the IT department</a:t>
            </a:r>
          </a:p>
          <a:p>
            <a:r>
              <a:rPr lang="en-US" sz="2000" dirty="0"/>
              <a:t>Allows IT department to have a way to unlock all protected drives in an enterprise</a:t>
            </a:r>
          </a:p>
          <a:p>
            <a:r>
              <a:rPr lang="en-US" sz="2000" dirty="0"/>
              <a:t>Saves space in AD – same Key Protector on all drives</a:t>
            </a:r>
          </a:p>
          <a:p>
            <a:endParaRPr lang="en-US" sz="2000" dirty="0"/>
          </a:p>
        </p:txBody>
      </p:sp>
    </p:spTree>
    <p:extLst>
      <p:ext uri="{BB962C8B-B14F-4D97-AF65-F5344CB8AC3E}">
        <p14:creationId xmlns:p14="http://schemas.microsoft.com/office/powerpoint/2010/main" val="7445845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Recovery Environment</a:t>
            </a:r>
          </a:p>
        </p:txBody>
      </p:sp>
      <p:sp>
        <p:nvSpPr>
          <p:cNvPr id="3" name="Text Placeholder 2"/>
          <p:cNvSpPr>
            <a:spLocks noGrp="1"/>
          </p:cNvSpPr>
          <p:nvPr>
            <p:ph idx="1"/>
          </p:nvPr>
        </p:nvSpPr>
        <p:spPr/>
        <p:txBody>
          <a:bodyPr>
            <a:noAutofit/>
          </a:bodyPr>
          <a:lstStyle/>
          <a:p>
            <a:pPr>
              <a:spcBef>
                <a:spcPts val="600"/>
              </a:spcBef>
            </a:pPr>
            <a:r>
              <a:rPr lang="en-US" sz="2000" dirty="0"/>
              <a:t>Set of tools for troubleshooting startup problems</a:t>
            </a:r>
          </a:p>
          <a:p>
            <a:pPr lvl="1">
              <a:spcBef>
                <a:spcPts val="600"/>
              </a:spcBef>
            </a:pPr>
            <a:r>
              <a:rPr lang="en-US" sz="2000" dirty="0"/>
              <a:t>In Windows RE environment, user will be prompted for recovery credential on a BitLocker-enabled machine</a:t>
            </a:r>
          </a:p>
          <a:p>
            <a:pPr lvl="1">
              <a:spcBef>
                <a:spcPts val="600"/>
              </a:spcBef>
            </a:pPr>
            <a:r>
              <a:rPr lang="en-US" sz="2000" dirty="0"/>
              <a:t>Contains the necessary drivers and tools to unlock and repair if necessary a BDE-protected volume</a:t>
            </a:r>
          </a:p>
        </p:txBody>
      </p:sp>
    </p:spTree>
    <p:extLst>
      <p:ext uri="{BB962C8B-B14F-4D97-AF65-F5344CB8AC3E}">
        <p14:creationId xmlns:p14="http://schemas.microsoft.com/office/powerpoint/2010/main" val="2955751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Recovery Environment</a:t>
            </a:r>
          </a:p>
        </p:txBody>
      </p:sp>
      <p:sp>
        <p:nvSpPr>
          <p:cNvPr id="3" name="Text Placeholder 2"/>
          <p:cNvSpPr>
            <a:spLocks noGrp="1"/>
          </p:cNvSpPr>
          <p:nvPr>
            <p:ph idx="1"/>
          </p:nvPr>
        </p:nvSpPr>
        <p:spPr/>
        <p:txBody>
          <a:bodyPr>
            <a:noAutofit/>
          </a:bodyPr>
          <a:lstStyle/>
          <a:p>
            <a:pPr>
              <a:spcBef>
                <a:spcPts val="600"/>
              </a:spcBef>
            </a:pPr>
            <a:r>
              <a:rPr lang="en-US" sz="2000" dirty="0"/>
              <a:t>WinRE boot image needs to reside on a non-encrypted volume</a:t>
            </a:r>
          </a:p>
          <a:p>
            <a:pPr lvl="1">
              <a:spcBef>
                <a:spcPts val="600"/>
              </a:spcBef>
            </a:pPr>
            <a:r>
              <a:rPr lang="en-US" sz="2000" dirty="0"/>
              <a:t>BitLocker setup is now Windows RE “aware” and will move Windows RE to a proper partition if required.</a:t>
            </a:r>
          </a:p>
          <a:p>
            <a:pPr>
              <a:spcBef>
                <a:spcPts val="600"/>
              </a:spcBef>
            </a:pPr>
            <a:r>
              <a:rPr lang="en-US" sz="2000" dirty="0"/>
              <a:t>Manage-BDE and Repair-BDE are now installed per default</a:t>
            </a:r>
          </a:p>
          <a:p>
            <a:pPr lvl="1">
              <a:spcBef>
                <a:spcPts val="600"/>
              </a:spcBef>
            </a:pPr>
            <a:r>
              <a:rPr lang="en-US" sz="2000" dirty="0"/>
              <a:t>In Windows 7</a:t>
            </a:r>
          </a:p>
          <a:p>
            <a:pPr lvl="1">
              <a:spcBef>
                <a:spcPts val="600"/>
              </a:spcBef>
            </a:pPr>
            <a:r>
              <a:rPr lang="en-US" sz="2000" dirty="0"/>
              <a:t>In Windows PE and in the Windows Recovery Environment (Windows RE)</a:t>
            </a:r>
          </a:p>
        </p:txBody>
      </p:sp>
    </p:spTree>
    <p:extLst>
      <p:ext uri="{BB962C8B-B14F-4D97-AF65-F5344CB8AC3E}">
        <p14:creationId xmlns:p14="http://schemas.microsoft.com/office/powerpoint/2010/main" val="12321325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Text Placeholder 2"/>
          <p:cNvSpPr>
            <a:spLocks noGrp="1"/>
          </p:cNvSpPr>
          <p:nvPr>
            <p:ph idx="1"/>
          </p:nvPr>
        </p:nvSpPr>
        <p:spPr/>
        <p:txBody>
          <a:bodyPr>
            <a:noAutofit/>
          </a:bodyPr>
          <a:lstStyle/>
          <a:p>
            <a:r>
              <a:rPr lang="en-US" sz="2000" dirty="0"/>
              <a:t>Group Policies</a:t>
            </a:r>
          </a:p>
          <a:p>
            <a:pPr lvl="1"/>
            <a:r>
              <a:rPr lang="en-US" sz="2000" dirty="0"/>
              <a:t>Ensure that the group policies are configured before your deployment</a:t>
            </a:r>
          </a:p>
          <a:p>
            <a:pPr lvl="1"/>
            <a:r>
              <a:rPr lang="en-US" sz="2000" dirty="0"/>
              <a:t>Most BitLocker GPOs are not retroactive</a:t>
            </a:r>
          </a:p>
          <a:p>
            <a:pPr lvl="1"/>
            <a:r>
              <a:rPr lang="en-US" sz="2000" dirty="0"/>
              <a:t>TPM + PIN offers the best balance between security and user experience</a:t>
            </a:r>
          </a:p>
          <a:p>
            <a:pPr lvl="1"/>
            <a:r>
              <a:rPr lang="en-US" sz="2000" dirty="0"/>
              <a:t>Leverage the group policy targeting mechanism for granularity</a:t>
            </a:r>
          </a:p>
        </p:txBody>
      </p:sp>
    </p:spTree>
    <p:extLst>
      <p:ext uri="{BB962C8B-B14F-4D97-AF65-F5344CB8AC3E}">
        <p14:creationId xmlns:p14="http://schemas.microsoft.com/office/powerpoint/2010/main" val="33613906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Text Placeholder 2"/>
          <p:cNvSpPr>
            <a:spLocks noGrp="1"/>
          </p:cNvSpPr>
          <p:nvPr>
            <p:ph idx="1"/>
          </p:nvPr>
        </p:nvSpPr>
        <p:spPr/>
        <p:txBody>
          <a:bodyPr>
            <a:noAutofit/>
          </a:bodyPr>
          <a:lstStyle/>
          <a:p>
            <a:r>
              <a:rPr lang="en-US" sz="2000" dirty="0"/>
              <a:t>Recovery Scenarios</a:t>
            </a:r>
          </a:p>
          <a:p>
            <a:pPr lvl="1"/>
            <a:r>
              <a:rPr lang="en-US" sz="2000" dirty="0"/>
              <a:t>WinRE should be deployed in its own partition or on the system partition</a:t>
            </a:r>
          </a:p>
          <a:p>
            <a:pPr lvl="1"/>
            <a:r>
              <a:rPr lang="en-US" sz="2000" dirty="0"/>
              <a:t>Test all your recovery scenarios</a:t>
            </a:r>
          </a:p>
          <a:p>
            <a:pPr lvl="1"/>
            <a:r>
              <a:rPr lang="en-US" sz="2000" dirty="0"/>
              <a:t>Use Active Directory if you want to build custom recovery solutions</a:t>
            </a:r>
          </a:p>
          <a:p>
            <a:pPr lvl="1"/>
            <a:r>
              <a:rPr lang="en-US" sz="2000" dirty="0"/>
              <a:t>Use Data Recovery Agents if you have a requirement for FIPS compliance</a:t>
            </a:r>
          </a:p>
        </p:txBody>
      </p:sp>
    </p:spTree>
    <p:extLst>
      <p:ext uri="{BB962C8B-B14F-4D97-AF65-F5344CB8AC3E}">
        <p14:creationId xmlns:p14="http://schemas.microsoft.com/office/powerpoint/2010/main" val="4084693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BitLocker Deployment</a:t>
            </a:r>
          </a:p>
        </p:txBody>
      </p:sp>
      <p:sp>
        <p:nvSpPr>
          <p:cNvPr id="3" name="Content Placeholder 2"/>
          <p:cNvSpPr>
            <a:spLocks noGrp="1"/>
          </p:cNvSpPr>
          <p:nvPr>
            <p:ph idx="1"/>
          </p:nvPr>
        </p:nvSpPr>
        <p:spPr/>
        <p:txBody>
          <a:bodyPr>
            <a:noAutofit/>
          </a:bodyPr>
          <a:lstStyle/>
          <a:p>
            <a:r>
              <a:rPr lang="en-US" sz="2000" dirty="0"/>
              <a:t>Deployment options</a:t>
            </a:r>
          </a:p>
          <a:p>
            <a:pPr lvl="1"/>
            <a:r>
              <a:rPr lang="en-US" sz="2000" dirty="0"/>
              <a:t>During build process</a:t>
            </a:r>
          </a:p>
          <a:p>
            <a:pPr lvl="1"/>
            <a:r>
              <a:rPr lang="en-US" sz="2000" dirty="0"/>
              <a:t>Post-build process</a:t>
            </a:r>
          </a:p>
          <a:p>
            <a:pPr lvl="1"/>
            <a:r>
              <a:rPr lang="en-US" sz="2000" dirty="0"/>
              <a:t>User initiated</a:t>
            </a:r>
          </a:p>
          <a:p>
            <a:r>
              <a:rPr lang="en-US" sz="2000" dirty="0"/>
              <a:t>Deployment methods</a:t>
            </a:r>
          </a:p>
          <a:p>
            <a:pPr lvl="1"/>
            <a:r>
              <a:rPr lang="en-US" sz="2000" dirty="0"/>
              <a:t>Manage-BDE</a:t>
            </a:r>
          </a:p>
          <a:p>
            <a:pPr lvl="1"/>
            <a:r>
              <a:rPr lang="en-US" sz="2000" dirty="0"/>
              <a:t>WMI</a:t>
            </a:r>
          </a:p>
          <a:p>
            <a:pPr lvl="1"/>
            <a:r>
              <a:rPr lang="en-US" sz="2000" dirty="0"/>
              <a:t>SCCM</a:t>
            </a:r>
          </a:p>
          <a:p>
            <a:r>
              <a:rPr lang="en-US" sz="2000" dirty="0"/>
              <a:t>Windows Deployment Tools</a:t>
            </a:r>
          </a:p>
        </p:txBody>
      </p:sp>
    </p:spTree>
    <p:extLst>
      <p:ext uri="{BB962C8B-B14F-4D97-AF65-F5344CB8AC3E}">
        <p14:creationId xmlns:p14="http://schemas.microsoft.com/office/powerpoint/2010/main" val="346211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Deployment Options</a:t>
            </a:r>
          </a:p>
        </p:txBody>
      </p:sp>
      <p:sp>
        <p:nvSpPr>
          <p:cNvPr id="3" name="Content Placeholder 2"/>
          <p:cNvSpPr>
            <a:spLocks noGrp="1"/>
          </p:cNvSpPr>
          <p:nvPr>
            <p:ph idx="1"/>
          </p:nvPr>
        </p:nvSpPr>
        <p:spPr/>
        <p:txBody>
          <a:bodyPr>
            <a:noAutofit/>
          </a:bodyPr>
          <a:lstStyle/>
          <a:p>
            <a:pPr>
              <a:spcBef>
                <a:spcPts val="600"/>
              </a:spcBef>
            </a:pPr>
            <a:r>
              <a:rPr lang="en-US" sz="2000" dirty="0"/>
              <a:t>Configuration during build process</a:t>
            </a:r>
          </a:p>
          <a:p>
            <a:pPr lvl="1">
              <a:spcBef>
                <a:spcPts val="600"/>
              </a:spcBef>
            </a:pPr>
            <a:r>
              <a:rPr lang="en-US" sz="2000" dirty="0"/>
              <a:t>Enabling and activating a TPM during this process will require user interaction to meet the physical presence requirement  </a:t>
            </a:r>
          </a:p>
          <a:p>
            <a:pPr lvl="1">
              <a:spcBef>
                <a:spcPts val="600"/>
              </a:spcBef>
            </a:pPr>
            <a:r>
              <a:rPr lang="en-US" sz="2000" dirty="0"/>
              <a:t>If backup of recovery info to AD is required, BDE must be enabled </a:t>
            </a:r>
            <a:r>
              <a:rPr lang="en-US" sz="2000" dirty="0">
                <a:solidFill>
                  <a:srgbClr val="FFC000"/>
                </a:solidFill>
              </a:rPr>
              <a:t>after</a:t>
            </a:r>
            <a:r>
              <a:rPr lang="en-US" sz="2000" dirty="0">
                <a:solidFill>
                  <a:schemeClr val="accent6"/>
                </a:solidFill>
              </a:rPr>
              <a:t> </a:t>
            </a:r>
            <a:r>
              <a:rPr lang="en-US" sz="2000" dirty="0"/>
              <a:t>the computer has joined your AD domain</a:t>
            </a:r>
          </a:p>
          <a:p>
            <a:pPr lvl="1">
              <a:spcBef>
                <a:spcPts val="600"/>
              </a:spcBef>
            </a:pPr>
            <a:r>
              <a:rPr lang="en-US" sz="2000" dirty="0"/>
              <a:t>Starting encryption during the build process has performance impact, for example if there are additional tasks to be performed (install apps, etc)  </a:t>
            </a:r>
          </a:p>
          <a:p>
            <a:pPr lvl="1">
              <a:spcBef>
                <a:spcPts val="600"/>
              </a:spcBef>
            </a:pPr>
            <a:r>
              <a:rPr lang="en-US" sz="2000" dirty="0"/>
              <a:t>Consider starting encryption at the very end of the build process </a:t>
            </a:r>
          </a:p>
        </p:txBody>
      </p:sp>
    </p:spTree>
    <p:extLst>
      <p:ext uri="{BB962C8B-B14F-4D97-AF65-F5344CB8AC3E}">
        <p14:creationId xmlns:p14="http://schemas.microsoft.com/office/powerpoint/2010/main" val="4202067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Options 	</a:t>
            </a:r>
          </a:p>
        </p:txBody>
      </p:sp>
      <p:sp>
        <p:nvSpPr>
          <p:cNvPr id="3" name="Content Placeholder 2"/>
          <p:cNvSpPr>
            <a:spLocks noGrp="1"/>
          </p:cNvSpPr>
          <p:nvPr>
            <p:ph idx="1"/>
          </p:nvPr>
        </p:nvSpPr>
        <p:spPr/>
        <p:txBody>
          <a:bodyPr>
            <a:noAutofit/>
          </a:bodyPr>
          <a:lstStyle/>
          <a:p>
            <a:pPr lvl="0"/>
            <a:r>
              <a:rPr lang="en-US" sz="2000" dirty="0"/>
              <a:t>Post-build configuration</a:t>
            </a:r>
          </a:p>
          <a:p>
            <a:pPr lvl="1"/>
            <a:r>
              <a:rPr lang="en-US" sz="2000" dirty="0"/>
              <a:t>Or triggered at a later time after the computer is delivered to the end user</a:t>
            </a:r>
          </a:p>
          <a:p>
            <a:pPr lvl="2"/>
            <a:r>
              <a:rPr lang="en-US" sz="2000" dirty="0"/>
              <a:t>Software distribution tool (SCCM)</a:t>
            </a:r>
          </a:p>
          <a:p>
            <a:pPr lvl="2"/>
            <a:r>
              <a:rPr lang="en-US" sz="2000" dirty="0"/>
              <a:t>GP scripting</a:t>
            </a:r>
          </a:p>
          <a:p>
            <a:pPr lvl="2"/>
            <a:r>
              <a:rPr lang="en-US" sz="2000" dirty="0"/>
              <a:t>Logon scripts </a:t>
            </a:r>
          </a:p>
          <a:p>
            <a:r>
              <a:rPr lang="en-US" sz="2000" dirty="0"/>
              <a:t>User initiated configuration</a:t>
            </a:r>
          </a:p>
          <a:p>
            <a:pPr lvl="1"/>
            <a:r>
              <a:rPr lang="en-US" sz="2000" dirty="0"/>
              <a:t>Allow users to selectively enroll and configure their machines for BDE</a:t>
            </a:r>
          </a:p>
          <a:p>
            <a:pPr lvl="1"/>
            <a:r>
              <a:rPr lang="en-US" sz="2000" dirty="0"/>
              <a:t>Not recommended.</a:t>
            </a:r>
          </a:p>
        </p:txBody>
      </p:sp>
    </p:spTree>
    <p:extLst>
      <p:ext uri="{BB962C8B-B14F-4D97-AF65-F5344CB8AC3E}">
        <p14:creationId xmlns:p14="http://schemas.microsoft.com/office/powerpoint/2010/main" val="2156802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ph idx="1"/>
          </p:nvPr>
        </p:nvSpPr>
        <p:spPr>
          <a:xfrm>
            <a:off x="685801" y="2142067"/>
            <a:ext cx="10688215" cy="3649133"/>
          </a:xfrm>
        </p:spPr>
        <p:txBody>
          <a:bodyPr>
            <a:noAutofit/>
          </a:bodyPr>
          <a:lstStyle/>
          <a:p>
            <a:r>
              <a:rPr lang="en-US" sz="2000" dirty="0"/>
              <a:t>Cast   128 / 256  (64 bit/128 bit) – Some versions of GPG/PGP </a:t>
            </a:r>
          </a:p>
          <a:p>
            <a:r>
              <a:rPr lang="en-US" sz="2000" dirty="0"/>
              <a:t>DES  64 bit Block / 56 bit key (8 bit parity) – No longer used.</a:t>
            </a:r>
          </a:p>
          <a:p>
            <a:r>
              <a:rPr lang="en-US" sz="2000" dirty="0"/>
              <a:t>3DES  2-112 bit / 3-168 bit (48 </a:t>
            </a:r>
            <a:r>
              <a:rPr lang="en-US" sz="2000" dirty="0" err="1"/>
              <a:t>Rds</a:t>
            </a:r>
            <a:r>
              <a:rPr lang="en-US" sz="2000" dirty="0"/>
              <a:t>) – No longer used (Deprecated for </a:t>
            </a:r>
            <a:r>
              <a:rPr lang="en-US" sz="2000" i="1" dirty="0"/>
              <a:t>all</a:t>
            </a:r>
            <a:r>
              <a:rPr lang="en-US" sz="2000" dirty="0"/>
              <a:t> applications by 2023.)</a:t>
            </a:r>
          </a:p>
          <a:p>
            <a:r>
              <a:rPr lang="en-US" sz="2000" dirty="0"/>
              <a:t>Blowfish  64 bit – No longer used (short key size)</a:t>
            </a:r>
          </a:p>
          <a:p>
            <a:r>
              <a:rPr lang="en-US" sz="2000" dirty="0"/>
              <a:t>2fish 128 bit, 3fish 256, 512, 1024 bit – Not very common, but available.</a:t>
            </a:r>
          </a:p>
          <a:p>
            <a:r>
              <a:rPr lang="en-US" sz="2000" dirty="0"/>
              <a:t>RC  4 (Stream and WEP) 5,6 (Block) – 4 is deprecated, 5 and 6 only if sufficient block size is chosen.</a:t>
            </a:r>
          </a:p>
          <a:p>
            <a:r>
              <a:rPr lang="en-US" sz="2000" dirty="0"/>
              <a:t>AES  128 bit Block (128/10)(192/12)(256/14) – Most widely used today.</a:t>
            </a:r>
          </a:p>
          <a:p>
            <a:r>
              <a:rPr lang="en-US" sz="2000" dirty="0"/>
              <a:t>IDEA  64 bit Block / 128 key – Still available in OpenPGP as an option.</a:t>
            </a:r>
          </a:p>
          <a:p>
            <a:r>
              <a:rPr lang="en-US" sz="2000" dirty="0"/>
              <a:t>Safer+, Safer++ - Bluetooth uses custom versions for key derivation, but not encryption.</a:t>
            </a:r>
          </a:p>
        </p:txBody>
      </p:sp>
      <p:sp>
        <p:nvSpPr>
          <p:cNvPr id="11" name="Title 10"/>
          <p:cNvSpPr>
            <a:spLocks noGrp="1"/>
          </p:cNvSpPr>
          <p:nvPr>
            <p:ph type="title"/>
          </p:nvPr>
        </p:nvSpPr>
        <p:spPr/>
        <p:txBody>
          <a:bodyPr/>
          <a:lstStyle/>
          <a:p>
            <a:r>
              <a:rPr lang="en-US" dirty="0"/>
              <a:t>Symmetric Algorithms</a:t>
            </a:r>
          </a:p>
        </p:txBody>
      </p:sp>
    </p:spTree>
    <p:extLst>
      <p:ext uri="{BB962C8B-B14F-4D97-AF65-F5344CB8AC3E}">
        <p14:creationId xmlns:p14="http://schemas.microsoft.com/office/powerpoint/2010/main" val="307004778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Methods</a:t>
            </a:r>
          </a:p>
        </p:txBody>
      </p:sp>
      <p:sp>
        <p:nvSpPr>
          <p:cNvPr id="3" name="Content Placeholder 2"/>
          <p:cNvSpPr>
            <a:spLocks noGrp="1"/>
          </p:cNvSpPr>
          <p:nvPr>
            <p:ph idx="1"/>
          </p:nvPr>
        </p:nvSpPr>
        <p:spPr/>
        <p:txBody>
          <a:bodyPr>
            <a:noAutofit/>
          </a:bodyPr>
          <a:lstStyle/>
          <a:p>
            <a:pPr>
              <a:spcBef>
                <a:spcPts val="600"/>
              </a:spcBef>
            </a:pPr>
            <a:r>
              <a:rPr lang="en-US" sz="2000" dirty="0"/>
              <a:t>Manage-BDE.exe command-line tool (Also, PowerShell cmdlets)</a:t>
            </a:r>
          </a:p>
          <a:p>
            <a:pPr lvl="1">
              <a:spcBef>
                <a:spcPts val="600"/>
              </a:spcBef>
            </a:pPr>
            <a:r>
              <a:rPr lang="en-US" sz="2000" dirty="0"/>
              <a:t>Provides configuration / administration on individual and remote machines</a:t>
            </a:r>
          </a:p>
          <a:p>
            <a:pPr lvl="1">
              <a:spcBef>
                <a:spcPts val="600"/>
              </a:spcBef>
            </a:pPr>
            <a:r>
              <a:rPr lang="en-US" sz="2000" dirty="0"/>
              <a:t>Location:  %systemdrive%\Windows\system32</a:t>
            </a:r>
          </a:p>
          <a:p>
            <a:pPr lvl="1">
              <a:spcBef>
                <a:spcPts val="600"/>
              </a:spcBef>
            </a:pPr>
            <a:r>
              <a:rPr lang="en-US" sz="2000" dirty="0"/>
              <a:t>Leverages the BitLocker and TPM WMI providers</a:t>
            </a:r>
          </a:p>
          <a:p>
            <a:pPr>
              <a:spcBef>
                <a:spcPts val="600"/>
              </a:spcBef>
            </a:pPr>
            <a:r>
              <a:rPr lang="en-US" sz="2000" dirty="0"/>
              <a:t>Create scripts with BitLocker and TPM WMI providers </a:t>
            </a:r>
          </a:p>
          <a:p>
            <a:pPr lvl="1">
              <a:spcBef>
                <a:spcPts val="600"/>
              </a:spcBef>
            </a:pPr>
            <a:r>
              <a:rPr lang="en-US" sz="2000" dirty="0"/>
              <a:t>Useful when integrating support of BitLocker machines into your help desk environment, or user initiated configuration type of deployment</a:t>
            </a:r>
          </a:p>
          <a:p>
            <a:pPr lvl="1">
              <a:spcBef>
                <a:spcPts val="600"/>
              </a:spcBef>
            </a:pPr>
            <a:r>
              <a:rPr lang="en-US" sz="2000" dirty="0"/>
              <a:t>Good for large enterprise deployments</a:t>
            </a:r>
          </a:p>
        </p:txBody>
      </p:sp>
    </p:spTree>
    <p:extLst>
      <p:ext uri="{BB962C8B-B14F-4D97-AF65-F5344CB8AC3E}">
        <p14:creationId xmlns:p14="http://schemas.microsoft.com/office/powerpoint/2010/main" val="568547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Methods</a:t>
            </a:r>
          </a:p>
        </p:txBody>
      </p:sp>
      <p:sp>
        <p:nvSpPr>
          <p:cNvPr id="3" name="Text Placeholder 2"/>
          <p:cNvSpPr>
            <a:spLocks noGrp="1"/>
          </p:cNvSpPr>
          <p:nvPr>
            <p:ph idx="1"/>
          </p:nvPr>
        </p:nvSpPr>
        <p:spPr/>
        <p:txBody>
          <a:bodyPr>
            <a:normAutofit/>
          </a:bodyPr>
          <a:lstStyle/>
          <a:p>
            <a:r>
              <a:rPr lang="en-US" sz="2000" dirty="0"/>
              <a:t>Systems Center Configuration Manage</a:t>
            </a:r>
          </a:p>
          <a:p>
            <a:pPr lvl="1"/>
            <a:r>
              <a:rPr lang="en-US" sz="2000" dirty="0"/>
              <a:t>Unify the deployment toolsets for both client and server</a:t>
            </a:r>
          </a:p>
          <a:p>
            <a:pPr lvl="1"/>
            <a:r>
              <a:rPr lang="en-US" sz="2000" dirty="0"/>
              <a:t>Deliver an end-to-end process for deployment</a:t>
            </a:r>
          </a:p>
          <a:p>
            <a:pPr lvl="1"/>
            <a:r>
              <a:rPr lang="en-US" sz="2000" dirty="0"/>
              <a:t>Provide high degrees of flexibility to accommodate complex enterprise requirements</a:t>
            </a:r>
          </a:p>
          <a:p>
            <a:pPr lvl="1"/>
            <a:r>
              <a:rPr lang="en-US" sz="2000" dirty="0"/>
              <a:t>Use native toolsets found in Windows</a:t>
            </a:r>
          </a:p>
          <a:p>
            <a:pPr lvl="1"/>
            <a:r>
              <a:rPr lang="en-US" sz="2000" dirty="0"/>
              <a:t>Supports BitLocker natively</a:t>
            </a:r>
          </a:p>
        </p:txBody>
      </p:sp>
    </p:spTree>
    <p:extLst>
      <p:ext uri="{BB962C8B-B14F-4D97-AF65-F5344CB8AC3E}">
        <p14:creationId xmlns:p14="http://schemas.microsoft.com/office/powerpoint/2010/main" val="35440267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http://www.microsoft.com/global/systemcenter/configurationmanager/en/us/PublishingImages/scrn-task-sequencer.jpg"/>
          <p:cNvPicPr>
            <a:picLocks noGrp="1" noChangeAspect="1" noChangeArrowheads="1"/>
          </p:cNvPicPr>
          <p:nvPr>
            <p:ph idx="1"/>
          </p:nvPr>
        </p:nvPicPr>
        <p:blipFill>
          <a:blip r:embed="rId3"/>
          <a:srcRect/>
          <a:stretch>
            <a:fillRect/>
          </a:stretch>
        </p:blipFill>
        <p:spPr bwMode="auto">
          <a:xfrm>
            <a:off x="2390633" y="138807"/>
            <a:ext cx="7410734" cy="6542713"/>
          </a:xfrm>
          <a:prstGeom prst="rect">
            <a:avLst/>
          </a:prstGeom>
          <a:noFill/>
        </p:spPr>
      </p:pic>
      <p:cxnSp>
        <p:nvCxnSpPr>
          <p:cNvPr id="9" name="Straight Arrow Connector 8"/>
          <p:cNvCxnSpPr/>
          <p:nvPr/>
        </p:nvCxnSpPr>
        <p:spPr>
          <a:xfrm rot="10800000" flipV="1">
            <a:off x="3747386" y="2343269"/>
            <a:ext cx="1705964" cy="1"/>
          </a:xfrm>
          <a:prstGeom prst="straightConnector1">
            <a:avLst/>
          </a:prstGeom>
          <a:ln w="73025" cap="rnd">
            <a:gradFill flip="none" rotWithShape="1">
              <a:gsLst>
                <a:gs pos="0">
                  <a:srgbClr val="C00000">
                    <a:alpha val="0"/>
                  </a:srgbClr>
                </a:gs>
                <a:gs pos="50000">
                  <a:srgbClr val="C00000"/>
                </a:gs>
                <a:gs pos="100000">
                  <a:srgbClr val="C00000"/>
                </a:gs>
              </a:gsLst>
              <a:lin ang="0" scaled="1"/>
              <a:tileRect/>
            </a:gra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3944155" y="4956411"/>
            <a:ext cx="1705964" cy="1"/>
          </a:xfrm>
          <a:prstGeom prst="straightConnector1">
            <a:avLst/>
          </a:prstGeom>
          <a:ln w="73025" cap="rnd">
            <a:gradFill flip="none" rotWithShape="1">
              <a:gsLst>
                <a:gs pos="0">
                  <a:srgbClr val="C00000">
                    <a:alpha val="0"/>
                  </a:srgbClr>
                </a:gs>
                <a:gs pos="50000">
                  <a:srgbClr val="C00000"/>
                </a:gs>
                <a:gs pos="100000">
                  <a:srgbClr val="C00000"/>
                </a:gs>
              </a:gsLst>
              <a:lin ang="0" scaled="1"/>
              <a:tileRect/>
            </a:gra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3723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BitLocker Server Scenarios</a:t>
            </a:r>
          </a:p>
        </p:txBody>
      </p:sp>
      <p:sp>
        <p:nvSpPr>
          <p:cNvPr id="3" name="Text Placeholder 2"/>
          <p:cNvSpPr>
            <a:spLocks noGrp="1"/>
          </p:cNvSpPr>
          <p:nvPr>
            <p:ph idx="1"/>
          </p:nvPr>
        </p:nvSpPr>
        <p:spPr/>
        <p:txBody>
          <a:bodyPr>
            <a:normAutofit fontScale="92500" lnSpcReduction="20000"/>
          </a:bodyPr>
          <a:lstStyle/>
          <a:p>
            <a:r>
              <a:rPr lang="en-US" sz="2400" dirty="0"/>
              <a:t>BitLocker is a feature on Windows Server (optional component)</a:t>
            </a:r>
          </a:p>
          <a:p>
            <a:pPr lvl="1"/>
            <a:r>
              <a:rPr lang="en-US" sz="2000" dirty="0"/>
              <a:t>The feature needs to be installed through Server Manager</a:t>
            </a:r>
          </a:p>
          <a:p>
            <a:pPr lvl="1"/>
            <a:endParaRPr lang="en-US" sz="2000" dirty="0"/>
          </a:p>
          <a:p>
            <a:r>
              <a:rPr lang="en-US" sz="2400" dirty="0"/>
              <a:t>All the recommendations made in this presentation apply to the server scenario</a:t>
            </a:r>
          </a:p>
          <a:p>
            <a:endParaRPr lang="en-US" sz="2400" dirty="0"/>
          </a:p>
          <a:p>
            <a:r>
              <a:rPr lang="en-US" sz="2400" dirty="0"/>
              <a:t>BitLocker provides great value in branch office scenarios</a:t>
            </a:r>
          </a:p>
          <a:p>
            <a:endParaRPr lang="en-US" sz="2400" dirty="0"/>
          </a:p>
          <a:p>
            <a:r>
              <a:rPr lang="en-US" sz="2400" dirty="0"/>
              <a:t>Branch Office TechCenter</a:t>
            </a:r>
          </a:p>
          <a:p>
            <a:pPr lvl="1"/>
            <a:r>
              <a:rPr lang="en-US" sz="2000" dirty="0">
                <a:hlinkClick r:id="" action="ppaction://noaction"/>
              </a:rPr>
              <a:t>http://technet.microsoft.com/en-us/branchoffice/default.aspx</a:t>
            </a:r>
            <a:endParaRPr lang="en-US" sz="2000" dirty="0"/>
          </a:p>
        </p:txBody>
      </p:sp>
    </p:spTree>
    <p:extLst>
      <p:ext uri="{BB962C8B-B14F-4D97-AF65-F5344CB8AC3E}">
        <p14:creationId xmlns:p14="http://schemas.microsoft.com/office/powerpoint/2010/main" val="34530064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Text Placeholder 2"/>
          <p:cNvSpPr>
            <a:spLocks noGrp="1"/>
          </p:cNvSpPr>
          <p:nvPr>
            <p:ph idx="1"/>
          </p:nvPr>
        </p:nvSpPr>
        <p:spPr/>
        <p:txBody>
          <a:bodyPr>
            <a:normAutofit/>
          </a:bodyPr>
          <a:lstStyle/>
          <a:p>
            <a:r>
              <a:rPr lang="en-US" sz="2400" dirty="0"/>
              <a:t>Bare Metal install ≠ Clean install</a:t>
            </a:r>
          </a:p>
          <a:p>
            <a:pPr lvl="1"/>
            <a:r>
              <a:rPr lang="en-US" sz="2000" dirty="0"/>
              <a:t>Make sure to partition the disk</a:t>
            </a:r>
          </a:p>
          <a:p>
            <a:pPr lvl="1"/>
            <a:r>
              <a:rPr lang="en-US" sz="2000" dirty="0"/>
              <a:t>File base imaging does not partition the disk per default</a:t>
            </a:r>
            <a:endParaRPr lang="en-US" sz="2400" dirty="0"/>
          </a:p>
          <a:p>
            <a:r>
              <a:rPr lang="en-US" sz="2400" dirty="0"/>
              <a:t>Turn on BitLocker in the post build process</a:t>
            </a:r>
          </a:p>
          <a:p>
            <a:pPr lvl="1"/>
            <a:r>
              <a:rPr lang="en-US" sz="2000" dirty="0"/>
              <a:t>Provides the most flexibility</a:t>
            </a:r>
            <a:endParaRPr lang="en-US" sz="2400" dirty="0"/>
          </a:p>
          <a:p>
            <a:r>
              <a:rPr lang="en-US" sz="2400" dirty="0"/>
              <a:t>Do not partition the disk post installation</a:t>
            </a:r>
          </a:p>
          <a:p>
            <a:pPr lvl="1"/>
            <a:r>
              <a:rPr lang="en-US" sz="2000" dirty="0"/>
              <a:t>Only Shrink the O/S volume when no other options are available</a:t>
            </a:r>
          </a:p>
          <a:p>
            <a:pPr lvl="1"/>
            <a:r>
              <a:rPr lang="en-US" sz="2000" dirty="0"/>
              <a:t>If you must shrink the disk use bdehdcfg.exe or the BitLocker Setup Wizard</a:t>
            </a:r>
          </a:p>
        </p:txBody>
      </p:sp>
    </p:spTree>
    <p:extLst>
      <p:ext uri="{BB962C8B-B14F-4D97-AF65-F5344CB8AC3E}">
        <p14:creationId xmlns:p14="http://schemas.microsoft.com/office/powerpoint/2010/main" val="8360968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Drive Specific Group Policy</a:t>
            </a:r>
          </a:p>
        </p:txBody>
      </p:sp>
      <p:sp>
        <p:nvSpPr>
          <p:cNvPr id="5" name="Text Placeholder 4"/>
          <p:cNvSpPr>
            <a:spLocks noGrp="1"/>
          </p:cNvSpPr>
          <p:nvPr>
            <p:ph idx="1"/>
          </p:nvPr>
        </p:nvSpPr>
        <p:spPr/>
        <p:txBody>
          <a:bodyPr>
            <a:normAutofit/>
          </a:bodyPr>
          <a:lstStyle/>
          <a:p>
            <a:r>
              <a:rPr lang="en-US" sz="2000" dirty="0"/>
              <a:t>BitLocker Group Policy settings can</a:t>
            </a:r>
          </a:p>
          <a:p>
            <a:pPr lvl="1"/>
            <a:r>
              <a:rPr lang="en-US" sz="2000" dirty="0"/>
              <a:t>Turn on BitLocker backup to Active Directory</a:t>
            </a:r>
          </a:p>
          <a:p>
            <a:pPr lvl="1"/>
            <a:r>
              <a:rPr lang="en-US" sz="2000" dirty="0"/>
              <a:t>Enable, enforce or disable password or smartcard protectors</a:t>
            </a:r>
          </a:p>
          <a:p>
            <a:pPr lvl="1"/>
            <a:r>
              <a:rPr lang="en-US" sz="2000" dirty="0"/>
              <a:t>Enforce a minimum password length</a:t>
            </a:r>
          </a:p>
          <a:p>
            <a:pPr lvl="1"/>
            <a:r>
              <a:rPr lang="en-US" sz="2000" dirty="0"/>
              <a:t>Enforce password complexity</a:t>
            </a:r>
          </a:p>
          <a:p>
            <a:pPr lvl="1"/>
            <a:r>
              <a:rPr lang="en-US" sz="2000" dirty="0"/>
              <a:t>Deny write access to drives not encrypted with BitLocker</a:t>
            </a:r>
          </a:p>
          <a:p>
            <a:pPr lvl="1"/>
            <a:r>
              <a:rPr lang="en-US" sz="2000" dirty="0"/>
              <a:t>Do not allow write access to devices from other organizations</a:t>
            </a:r>
          </a:p>
        </p:txBody>
      </p:sp>
      <p:sp>
        <p:nvSpPr>
          <p:cNvPr id="4" name="Rectangle 3"/>
          <p:cNvSpPr txBox="1">
            <a:spLocks noChangeArrowheads="1"/>
          </p:cNvSpPr>
          <p:nvPr/>
        </p:nvSpPr>
        <p:spPr bwMode="auto">
          <a:xfrm>
            <a:off x="1905000" y="1905000"/>
            <a:ext cx="9036978" cy="24744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763558" lvl="1" indent="-382573" defTabSz="912777" eaLnBrk="0" hangingPunct="0">
              <a:lnSpc>
                <a:spcPct val="80000"/>
              </a:lnSpc>
              <a:spcBef>
                <a:spcPct val="30000"/>
              </a:spcBef>
              <a:buClr>
                <a:schemeClr val="tx2"/>
              </a:buClr>
              <a:buSzPct val="95000"/>
            </a:pPr>
            <a:endParaRPr lang="en-US" sz="900" kern="0" dirty="0"/>
          </a:p>
          <a:p>
            <a:pPr marL="763558" lvl="1" indent="-382573" defTabSz="912777" eaLnBrk="0" hangingPunct="0">
              <a:lnSpc>
                <a:spcPct val="80000"/>
              </a:lnSpc>
              <a:spcBef>
                <a:spcPct val="30000"/>
              </a:spcBef>
              <a:buClr>
                <a:schemeClr val="tx2"/>
              </a:buClr>
              <a:buSzPct val="95000"/>
            </a:pPr>
            <a:endParaRPr lang="en-US" sz="800" kern="0" dirty="0"/>
          </a:p>
        </p:txBody>
      </p:sp>
    </p:spTree>
    <p:extLst>
      <p:ext uri="{BB962C8B-B14F-4D97-AF65-F5344CB8AC3E}">
        <p14:creationId xmlns:p14="http://schemas.microsoft.com/office/powerpoint/2010/main" val="6186486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BitLocker Enforcement</a:t>
            </a:r>
          </a:p>
        </p:txBody>
      </p:sp>
      <p:sp>
        <p:nvSpPr>
          <p:cNvPr id="3" name="Text Placeholder 2"/>
          <p:cNvSpPr>
            <a:spLocks noGrp="1"/>
          </p:cNvSpPr>
          <p:nvPr>
            <p:ph idx="1"/>
          </p:nvPr>
        </p:nvSpPr>
        <p:spPr/>
        <p:txBody>
          <a:bodyPr>
            <a:normAutofit/>
          </a:bodyPr>
          <a:lstStyle/>
          <a:p>
            <a:r>
              <a:rPr lang="en-US" sz="2000" dirty="0"/>
              <a:t>Requiring BitLocker for data drives</a:t>
            </a:r>
          </a:p>
          <a:p>
            <a:pPr lvl="1"/>
            <a:r>
              <a:rPr lang="en-US" sz="2000" dirty="0"/>
              <a:t>When this policy is enforced, all data drives will require BitLocker protection in order to have write access</a:t>
            </a:r>
          </a:p>
          <a:p>
            <a:pPr lvl="1"/>
            <a:r>
              <a:rPr lang="en-US" sz="2000" dirty="0"/>
              <a:t>As soon as a drive is plugged into a machine, a dialog is displayed to the user to either enable BitLocker on the device or only have read-only access</a:t>
            </a:r>
          </a:p>
          <a:p>
            <a:pPr lvl="1"/>
            <a:r>
              <a:rPr lang="en-US" sz="2000" dirty="0"/>
              <a:t>The user gets full RW access only after encryption is completed</a:t>
            </a:r>
          </a:p>
          <a:p>
            <a:pPr lvl="1"/>
            <a:r>
              <a:rPr lang="en-US" sz="2000" dirty="0"/>
              <a:t>Users can alternatively enable BitLocker at a later time </a:t>
            </a:r>
          </a:p>
        </p:txBody>
      </p:sp>
    </p:spTree>
    <p:extLst>
      <p:ext uri="{BB962C8B-B14F-4D97-AF65-F5344CB8AC3E}">
        <p14:creationId xmlns:p14="http://schemas.microsoft.com/office/powerpoint/2010/main" val="7759508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BitLocker Enforcement</a:t>
            </a:r>
          </a:p>
        </p:txBody>
      </p:sp>
      <p:pic>
        <p:nvPicPr>
          <p:cNvPr id="5" name="Picture 3">
            <a:extLst>
              <a:ext uri="{FF2B5EF4-FFF2-40B4-BE49-F238E27FC236}">
                <a16:creationId xmlns:a16="http://schemas.microsoft.com/office/drawing/2014/main" id="{10C58550-F300-4663-9F0A-8A529AEFCB19}"/>
              </a:ext>
            </a:extLst>
          </p:cNvPr>
          <p:cNvPicPr>
            <a:picLocks noGrp="1" noChangeAspect="1" noChangeArrowheads="1"/>
          </p:cNvPicPr>
          <p:nvPr>
            <p:ph idx="1"/>
          </p:nvPr>
        </p:nvPicPr>
        <p:blipFill>
          <a:blip r:embed="rId3"/>
          <a:srcRect/>
          <a:stretch>
            <a:fillRect/>
          </a:stretch>
        </p:blipFill>
        <p:spPr bwMode="auto">
          <a:xfrm>
            <a:off x="2311400" y="2065867"/>
            <a:ext cx="7569200" cy="4221284"/>
          </a:xfrm>
          <a:prstGeom prst="rect">
            <a:avLst/>
          </a:prstGeom>
          <a:noFill/>
          <a:ln w="9525">
            <a:noFill/>
            <a:miter lim="800000"/>
            <a:headEnd/>
            <a:tailEnd/>
          </a:ln>
          <a:effectLst/>
        </p:spPr>
      </p:pic>
    </p:spTree>
    <p:extLst>
      <p:ext uri="{BB962C8B-B14F-4D97-AF65-F5344CB8AC3E}">
        <p14:creationId xmlns:p14="http://schemas.microsoft.com/office/powerpoint/2010/main" val="24318045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BitLocker Cross-Organization</a:t>
            </a:r>
          </a:p>
        </p:txBody>
      </p:sp>
      <p:sp>
        <p:nvSpPr>
          <p:cNvPr id="3" name="Text Placeholder 2"/>
          <p:cNvSpPr>
            <a:spLocks noGrp="1"/>
          </p:cNvSpPr>
          <p:nvPr>
            <p:ph idx="1"/>
          </p:nvPr>
        </p:nvSpPr>
        <p:spPr/>
        <p:txBody>
          <a:bodyPr>
            <a:noAutofit/>
          </a:bodyPr>
          <a:lstStyle/>
          <a:p>
            <a:r>
              <a:rPr lang="en-US" sz="2000" dirty="0"/>
              <a:t>This policy will help enterprises manage compliance when a requirement exists to not allow devices to roam outside </a:t>
            </a:r>
            <a:br>
              <a:rPr lang="en-US" sz="2000" dirty="0"/>
            </a:br>
            <a:r>
              <a:rPr lang="en-US" sz="2000" dirty="0"/>
              <a:t>of the enterprise</a:t>
            </a:r>
          </a:p>
          <a:p>
            <a:r>
              <a:rPr lang="en-US" sz="2000" dirty="0"/>
              <a:t>When the "Deny write access to devices configured in another organization" policy is enabled </a:t>
            </a:r>
          </a:p>
          <a:p>
            <a:pPr lvl="1"/>
            <a:r>
              <a:rPr lang="en-US" sz="2000" dirty="0"/>
              <a:t>Only drives with identification fields matching the computer's identification fields will be given write access</a:t>
            </a:r>
          </a:p>
          <a:p>
            <a:pPr lvl="1"/>
            <a:r>
              <a:rPr lang="en-US" sz="2000" dirty="0"/>
              <a:t>When a removable data drive is accessed it will be checked for valid identification field and allowed identification fields</a:t>
            </a:r>
          </a:p>
          <a:p>
            <a:pPr lvl="1"/>
            <a:r>
              <a:rPr lang="en-US" sz="2000" dirty="0"/>
              <a:t>These fields are defined by the "Provide the unique identifiers for your organization" policy setting</a:t>
            </a:r>
          </a:p>
        </p:txBody>
      </p:sp>
    </p:spTree>
    <p:extLst>
      <p:ext uri="{BB962C8B-B14F-4D97-AF65-F5344CB8AC3E}">
        <p14:creationId xmlns:p14="http://schemas.microsoft.com/office/powerpoint/2010/main" val="21292123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524000" y="5159022"/>
            <a:ext cx="9144000" cy="1698978"/>
          </a:xfrm>
          <a:prstGeom prst="rect">
            <a:avLst/>
          </a:prstGeom>
          <a:gradFill flip="none" rotWithShape="1">
            <a:gsLst>
              <a:gs pos="0">
                <a:schemeClr val="accent2">
                  <a:shade val="30000"/>
                  <a:satMod val="115000"/>
                  <a:alpha val="0"/>
                </a:schemeClr>
              </a:gs>
              <a:gs pos="50000">
                <a:schemeClr val="bg1"/>
              </a:gs>
              <a:gs pos="100000">
                <a:schemeClr val="bg1"/>
              </a:gs>
            </a:gsLst>
            <a:lin ang="5400000" scaled="1"/>
            <a:tileRect/>
          </a:gradFill>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pic>
        <p:nvPicPr>
          <p:cNvPr id="105475" name="Picture 3"/>
          <p:cNvPicPr>
            <a:picLocks noChangeAspect="1" noChangeArrowheads="1"/>
          </p:cNvPicPr>
          <p:nvPr/>
        </p:nvPicPr>
        <p:blipFill>
          <a:blip r:embed="rId3"/>
          <a:srcRect/>
          <a:stretch>
            <a:fillRect/>
          </a:stretch>
        </p:blipFill>
        <p:spPr bwMode="auto">
          <a:xfrm>
            <a:off x="2547583" y="200720"/>
            <a:ext cx="7096837" cy="6488537"/>
          </a:xfrm>
          <a:prstGeom prst="rect">
            <a:avLst/>
          </a:prstGeom>
          <a:noFill/>
          <a:ln w="9525">
            <a:noFill/>
            <a:miter lim="800000"/>
            <a:headEnd/>
            <a:tailEnd/>
          </a:ln>
          <a:effectLst/>
        </p:spPr>
      </p:pic>
    </p:spTree>
    <p:extLst>
      <p:ext uri="{BB962C8B-B14F-4D97-AF65-F5344CB8AC3E}">
        <p14:creationId xmlns:p14="http://schemas.microsoft.com/office/powerpoint/2010/main" val="2496394011"/>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14219</TotalTime>
  <Words>12446</Words>
  <Application>Microsoft Office PowerPoint</Application>
  <PresentationFormat>Widescreen</PresentationFormat>
  <Paragraphs>1438</Paragraphs>
  <Slides>101</Slides>
  <Notes>84</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2" baseType="lpstr">
      <vt:lpstr>Arial</vt:lpstr>
      <vt:lpstr>Arial Rounded MT Bold</vt:lpstr>
      <vt:lpstr>Calibri</vt:lpstr>
      <vt:lpstr>Calibri Light</vt:lpstr>
      <vt:lpstr>Consolas</vt:lpstr>
      <vt:lpstr>Times New Roman</vt:lpstr>
      <vt:lpstr>Trebuchet MS</vt:lpstr>
      <vt:lpstr>Verdana</vt:lpstr>
      <vt:lpstr>Wingdings</vt:lpstr>
      <vt:lpstr>Celestial</vt:lpstr>
      <vt:lpstr>VISIO</vt:lpstr>
      <vt:lpstr>Encryption</vt:lpstr>
      <vt:lpstr>Encryption vs cryptography</vt:lpstr>
      <vt:lpstr>PowerPoint Presentation</vt:lpstr>
      <vt:lpstr>Enterprise Encryption</vt:lpstr>
      <vt:lpstr>Symmetric Cryptography</vt:lpstr>
      <vt:lpstr>Symmetric Algorithms</vt:lpstr>
      <vt:lpstr>Stream Cipher XOR Operation</vt:lpstr>
      <vt:lpstr>Symmetric Key Encryption</vt:lpstr>
      <vt:lpstr>Symmetric Algorithms</vt:lpstr>
      <vt:lpstr>Symmetric Algorithms</vt:lpstr>
      <vt:lpstr>Feistel Ciphers</vt:lpstr>
      <vt:lpstr>Lai-Massey Ciphers</vt:lpstr>
      <vt:lpstr>Substitution-Permutation Ciphers</vt:lpstr>
      <vt:lpstr>History</vt:lpstr>
      <vt:lpstr>History</vt:lpstr>
      <vt:lpstr>Block Cipher Modes</vt:lpstr>
      <vt:lpstr>Electronic Code Book (ECB)</vt:lpstr>
      <vt:lpstr>Cipher Block Chaining (CBC)</vt:lpstr>
      <vt:lpstr>Cipher Feedback (CFB)</vt:lpstr>
      <vt:lpstr>Output Feedback (OFB)</vt:lpstr>
      <vt:lpstr>Counter Mode (CTR)</vt:lpstr>
      <vt:lpstr>Counter Mode with Cipher Block Chaining Message Authentication Code Protocol (CCMP)</vt:lpstr>
      <vt:lpstr>PowerPoint Presentation</vt:lpstr>
      <vt:lpstr>Advanced Encryption Standard (AES)</vt:lpstr>
      <vt:lpstr>ALGORITHM </vt:lpstr>
      <vt:lpstr>Algorithm Steps - Sub bytes</vt:lpstr>
      <vt:lpstr>Shift Rows</vt:lpstr>
      <vt:lpstr>Mix columns</vt:lpstr>
      <vt:lpstr>Add round key</vt:lpstr>
      <vt:lpstr>Uses for AES today</vt:lpstr>
      <vt:lpstr>Asymmetric Key Encryption</vt:lpstr>
      <vt:lpstr>Asymmetric Algorithms</vt:lpstr>
      <vt:lpstr>Asymmetric Algorithms</vt:lpstr>
      <vt:lpstr>Asymmetric Algorithms</vt:lpstr>
      <vt:lpstr>Diffie-Hellman Algorithm</vt:lpstr>
      <vt:lpstr>Elliptical Curve Cryptography</vt:lpstr>
      <vt:lpstr>Rivest, Shamir, Adleman (RSA)</vt:lpstr>
      <vt:lpstr>El Gamal</vt:lpstr>
      <vt:lpstr>Symmetric Key Lengths vs. Asymmetric Key Lengths</vt:lpstr>
      <vt:lpstr>Hybrid Encryption Methods</vt:lpstr>
      <vt:lpstr>Message Authentication Codes (MAC)</vt:lpstr>
      <vt:lpstr>Message Authentication Codes (MAC)</vt:lpstr>
      <vt:lpstr>Message Authentication Codes (CBC-MAC and CMAC)</vt:lpstr>
      <vt:lpstr>CBC-MAC and CMAC</vt:lpstr>
      <vt:lpstr>Hashed Message Authentication Codes (HMAC)</vt:lpstr>
      <vt:lpstr>Hashed Message Authentication Codes (HMAC)</vt:lpstr>
      <vt:lpstr>Hashing – Avalanche Effect (Determinism)</vt:lpstr>
      <vt:lpstr>Hashing Algorithms </vt:lpstr>
      <vt:lpstr>Hashing Algorithms </vt:lpstr>
      <vt:lpstr>Attacks on hash Algorithms</vt:lpstr>
      <vt:lpstr>Brute Force Attack</vt:lpstr>
      <vt:lpstr>Birthday attacks</vt:lpstr>
      <vt:lpstr>Birthday attacks</vt:lpstr>
      <vt:lpstr>Quantum Cryptography</vt:lpstr>
      <vt:lpstr>PowerPoint Presentation</vt:lpstr>
      <vt:lpstr>Public Key Infrastructure (PKI)</vt:lpstr>
      <vt:lpstr>Public Key Infrastructure (PKI) </vt:lpstr>
      <vt:lpstr>X.509v3 Certificates</vt:lpstr>
      <vt:lpstr>X.509v3 – Components</vt:lpstr>
      <vt:lpstr>PKI – Trust Models</vt:lpstr>
      <vt:lpstr>Public Key Infrastructure (PKI) – Certificate Revocation List (CRL) </vt:lpstr>
      <vt:lpstr>Public Key Infrastructure (PKI) –  Online Certificate Status Protocol (OCSP) </vt:lpstr>
      <vt:lpstr>Public Key Infrastructure (PKI) – Suspensions &amp; Renewals</vt:lpstr>
      <vt:lpstr>Public Key Infrastructure (PKI) – Key Management</vt:lpstr>
      <vt:lpstr>Digital Signatures</vt:lpstr>
      <vt:lpstr>Digital Signing</vt:lpstr>
      <vt:lpstr>Digital Rights Management (DRM)</vt:lpstr>
      <vt:lpstr>Managing Enterprise Security</vt:lpstr>
      <vt:lpstr>Enterprise FDE use cases</vt:lpstr>
      <vt:lpstr>Windows BitLocker</vt:lpstr>
      <vt:lpstr>Windows 7 BitLocker What’s New</vt:lpstr>
      <vt:lpstr>Disk Layout and Key Storage</vt:lpstr>
      <vt:lpstr>Windows BitLocker Volume</vt:lpstr>
      <vt:lpstr>Hardware Requirements</vt:lpstr>
      <vt:lpstr>Disk Partitioning examples</vt:lpstr>
      <vt:lpstr>Pre-Deployment Recommendations</vt:lpstr>
      <vt:lpstr>Group Policy Preparation</vt:lpstr>
      <vt:lpstr>Group Policy Preparation</vt:lpstr>
      <vt:lpstr>Develop a Recovery Strategy</vt:lpstr>
      <vt:lpstr>Active Directory Based Recovery</vt:lpstr>
      <vt:lpstr>Active Directory Based Recovery</vt:lpstr>
      <vt:lpstr>Data Recovery Agent</vt:lpstr>
      <vt:lpstr>Windows Recovery Environment</vt:lpstr>
      <vt:lpstr>Windows Recovery Environment</vt:lpstr>
      <vt:lpstr>Recommendations</vt:lpstr>
      <vt:lpstr>Recommendations</vt:lpstr>
      <vt:lpstr>BitLocker Deployment</vt:lpstr>
      <vt:lpstr>Deployment Options</vt:lpstr>
      <vt:lpstr>Deployment Options  </vt:lpstr>
      <vt:lpstr>Deployment Methods</vt:lpstr>
      <vt:lpstr>Deployment Methods</vt:lpstr>
      <vt:lpstr>PowerPoint Presentation</vt:lpstr>
      <vt:lpstr>BitLocker Server Scenarios</vt:lpstr>
      <vt:lpstr>Recommendations</vt:lpstr>
      <vt:lpstr>Data Drive Specific Group Policy</vt:lpstr>
      <vt:lpstr>BitLocker Enforcement</vt:lpstr>
      <vt:lpstr>BitLocker Enforcement</vt:lpstr>
      <vt:lpstr>BitLocker Cross-Organization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Engineering</dc:title>
  <dc:creator>Johnson, Chad</dc:creator>
  <cp:lastModifiedBy>Johnson, Chad</cp:lastModifiedBy>
  <cp:revision>23</cp:revision>
  <dcterms:created xsi:type="dcterms:W3CDTF">2020-01-08T17:35:02Z</dcterms:created>
  <dcterms:modified xsi:type="dcterms:W3CDTF">2021-11-16T17:44:09Z</dcterms:modified>
</cp:coreProperties>
</file>